
<file path=[Content_Types].xml><?xml version="1.0" encoding="utf-8"?>
<Types xmlns="http://schemas.openxmlformats.org/package/2006/content-types">
  <Default Extension="xml" ContentType="application/xml"/>
  <Default Extension="mp4" ContentType="video/unknown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9" r:id="rId1"/>
    <p:sldMasterId id="2147483657" r:id="rId2"/>
  </p:sldMasterIdLst>
  <p:notesMasterIdLst>
    <p:notesMasterId r:id="rId28"/>
  </p:notesMasterIdLst>
  <p:sldIdLst>
    <p:sldId id="256" r:id="rId3"/>
    <p:sldId id="257" r:id="rId4"/>
    <p:sldId id="260" r:id="rId5"/>
    <p:sldId id="281" r:id="rId6"/>
    <p:sldId id="283" r:id="rId7"/>
    <p:sldId id="282" r:id="rId8"/>
    <p:sldId id="285" r:id="rId9"/>
    <p:sldId id="284" r:id="rId10"/>
    <p:sldId id="299" r:id="rId11"/>
    <p:sldId id="274" r:id="rId12"/>
    <p:sldId id="286" r:id="rId13"/>
    <p:sldId id="288" r:id="rId14"/>
    <p:sldId id="287" r:id="rId15"/>
    <p:sldId id="294" r:id="rId16"/>
    <p:sldId id="297" r:id="rId17"/>
    <p:sldId id="295" r:id="rId18"/>
    <p:sldId id="289" r:id="rId19"/>
    <p:sldId id="291" r:id="rId20"/>
    <p:sldId id="290" r:id="rId21"/>
    <p:sldId id="293" r:id="rId22"/>
    <p:sldId id="272" r:id="rId23"/>
    <p:sldId id="296" r:id="rId24"/>
    <p:sldId id="298" r:id="rId25"/>
    <p:sldId id="280" r:id="rId26"/>
    <p:sldId id="269" r:id="rId27"/>
  </p:sldIdLst>
  <p:sldSz cx="9144000" cy="6858000" type="screen4x3"/>
  <p:notesSz cx="6858000" cy="9144000"/>
  <p:defaultTextStyle>
    <a:defPPr>
      <a:defRPr lang="ko-KR"/>
    </a:defPPr>
    <a:lvl1pPr marL="0" algn="l" defTabSz="914400" latinLnBrk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latinLnBrk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latinLnBrk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latinLnBrk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latinLnBrk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latinLnBrk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latinLnBrk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latinLnBrk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latinLnBrk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197" autoAdjust="0"/>
    <p:restoredTop sz="79676" autoAdjust="0"/>
  </p:normalViewPr>
  <p:slideViewPr>
    <p:cSldViewPr>
      <p:cViewPr varScale="1">
        <p:scale>
          <a:sx n="95" d="100"/>
          <a:sy n="95" d="100"/>
        </p:scale>
        <p:origin x="-1680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notesMaster" Target="notesMasters/notesMaster1.xml"/><Relationship Id="rId29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8F2569-67B4-4D5E-910D-F1D10F3E0ADB}" type="datetimeFigureOut">
              <a:rPr lang="ko-KR" altLang="en-US" smtClean="0"/>
              <a:t>2/21/15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D49263-9C46-4C42-959F-907E9C4DD9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2472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쪽수 제대로 적혀있나보기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D49263-9C46-4C42-959F-907E9C4DD930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40683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D49263-9C46-4C42-959F-907E9C4DD930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8614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itchFamily="2" charset="2"/>
              <a:buNone/>
            </a:pPr>
            <a:r>
              <a:rPr lang="ko-KR" altLang="en-US" sz="1200" b="1" dirty="0" smtClean="0">
                <a:solidFill>
                  <a:srgbClr val="3D3C3E"/>
                </a:solidFill>
                <a:latin typeface="나눔고딕"/>
                <a:ea typeface="나눔고딕"/>
              </a:rPr>
              <a:t>미국은 상점이 일찍 문을 닫음</a:t>
            </a:r>
            <a:r>
              <a:rPr lang="en-US" altLang="ko-KR" sz="1200" b="1" dirty="0" smtClean="0">
                <a:solidFill>
                  <a:srgbClr val="3D3C3E"/>
                </a:solidFill>
                <a:latin typeface="나눔고딕"/>
                <a:ea typeface="나눔고딕"/>
              </a:rPr>
              <a:t>!</a:t>
            </a:r>
          </a:p>
          <a:p>
            <a:pPr marL="0" indent="0">
              <a:buFont typeface="Arial" pitchFamily="2" charset="2"/>
              <a:buNone/>
            </a:pPr>
            <a:r>
              <a:rPr lang="en-US" altLang="ko-KR" sz="1200" b="1" dirty="0" smtClean="0">
                <a:solidFill>
                  <a:srgbClr val="3D3C3E"/>
                </a:solidFill>
                <a:latin typeface="나눔고딕"/>
                <a:ea typeface="나눔고딕"/>
              </a:rPr>
              <a:t>		</a:t>
            </a:r>
            <a:r>
              <a:rPr lang="en-US" altLang="ko-KR" sz="1200" b="1" dirty="0" smtClean="0">
                <a:solidFill>
                  <a:srgbClr val="3D3C3E"/>
                </a:solidFill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ko-KR" altLang="en-US" sz="1200" b="1" dirty="0" smtClean="0">
                <a:solidFill>
                  <a:srgbClr val="3D3C3E"/>
                </a:solidFill>
                <a:latin typeface="나눔고딕"/>
                <a:ea typeface="나눔고딕"/>
              </a:rPr>
              <a:t> 더 오랫동안 </a:t>
            </a:r>
            <a:r>
              <a:rPr lang="ko-KR" altLang="en-US" sz="1200" b="1" dirty="0" err="1" smtClean="0">
                <a:solidFill>
                  <a:srgbClr val="3D3C3E"/>
                </a:solidFill>
                <a:latin typeface="나눔고딕"/>
                <a:ea typeface="나눔고딕"/>
              </a:rPr>
              <a:t>즐길곳이</a:t>
            </a:r>
            <a:r>
              <a:rPr lang="ko-KR" altLang="en-US" sz="1200" b="1" dirty="0" smtClean="0">
                <a:solidFill>
                  <a:srgbClr val="3D3C3E"/>
                </a:solidFill>
                <a:latin typeface="나눔고딕"/>
                <a:ea typeface="나눔고딕"/>
              </a:rPr>
              <a:t> 필요</a:t>
            </a:r>
            <a:endParaRPr lang="en-US" altLang="ko-KR" sz="1200" b="1" dirty="0" smtClean="0">
              <a:solidFill>
                <a:srgbClr val="3D3C3E"/>
              </a:solidFill>
              <a:latin typeface="나눔고딕"/>
              <a:ea typeface="나눔고딕"/>
            </a:endParaRPr>
          </a:p>
          <a:p>
            <a:pPr marL="0" indent="0">
              <a:buFont typeface="Arial" pitchFamily="2" charset="2"/>
              <a:buNone/>
            </a:pPr>
            <a:endParaRPr lang="en-US" altLang="ko-KR" sz="800" b="1" dirty="0" smtClean="0">
              <a:solidFill>
                <a:srgbClr val="3D3C3E"/>
              </a:solidFill>
              <a:latin typeface="나눔고딕"/>
              <a:ea typeface="나눔고딕"/>
            </a:endParaRPr>
          </a:p>
          <a:p>
            <a:pPr marL="0" indent="0">
              <a:buFont typeface="Arial" pitchFamily="2" charset="2"/>
              <a:buNone/>
            </a:pPr>
            <a:r>
              <a:rPr lang="ko-KR" altLang="en-US" sz="1200" b="1" dirty="0" smtClean="0">
                <a:solidFill>
                  <a:srgbClr val="3D3C3E"/>
                </a:solidFill>
                <a:latin typeface="나눔고딕"/>
                <a:ea typeface="나눔고딕"/>
              </a:rPr>
              <a:t>사교 문화 발달</a:t>
            </a:r>
            <a:endParaRPr lang="en-US" altLang="ko-KR" sz="1200" b="1" dirty="0" smtClean="0">
              <a:solidFill>
                <a:srgbClr val="3D3C3E"/>
              </a:solidFill>
              <a:latin typeface="나눔고딕"/>
              <a:ea typeface="나눔고딕"/>
            </a:endParaRPr>
          </a:p>
          <a:p>
            <a:pPr marL="0" indent="0">
              <a:buFont typeface="Arial" pitchFamily="2" charset="2"/>
              <a:buNone/>
            </a:pPr>
            <a:r>
              <a:rPr lang="en-US" altLang="ko-KR" sz="1200" b="1" dirty="0" smtClean="0">
                <a:solidFill>
                  <a:srgbClr val="3D3C3E"/>
                </a:solidFill>
                <a:latin typeface="나눔고딕"/>
                <a:ea typeface="나눔고딕"/>
              </a:rPr>
              <a:t>		</a:t>
            </a:r>
            <a:r>
              <a:rPr lang="en-US" altLang="ko-KR" sz="1200" b="1" dirty="0" smtClean="0">
                <a:solidFill>
                  <a:srgbClr val="3D3C3E"/>
                </a:solidFill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ko-KR" altLang="en-US" sz="1200" b="1" dirty="0" smtClean="0">
                <a:solidFill>
                  <a:srgbClr val="3D3C3E"/>
                </a:solidFill>
                <a:latin typeface="나눔고딕"/>
                <a:ea typeface="나눔고딕"/>
              </a:rPr>
              <a:t> 취향대로 파티 </a:t>
            </a:r>
            <a:r>
              <a:rPr lang="ko-KR" altLang="en-US" sz="1200" b="1" dirty="0" err="1" smtClean="0">
                <a:solidFill>
                  <a:srgbClr val="3D3C3E"/>
                </a:solidFill>
                <a:latin typeface="나눔고딕"/>
                <a:ea typeface="나눔고딕"/>
              </a:rPr>
              <a:t>컨셉</a:t>
            </a:r>
            <a:r>
              <a:rPr lang="ko-KR" altLang="en-US" sz="1200" b="1" dirty="0" smtClean="0">
                <a:solidFill>
                  <a:srgbClr val="3D3C3E"/>
                </a:solidFill>
                <a:latin typeface="나눔고딕"/>
                <a:ea typeface="나눔고딕"/>
              </a:rPr>
              <a:t> 정하기</a:t>
            </a:r>
            <a:endParaRPr lang="en-US" altLang="ko-KR" sz="1200" b="1" dirty="0" smtClean="0">
              <a:solidFill>
                <a:srgbClr val="3D3C3E"/>
              </a:solidFill>
              <a:latin typeface="나눔고딕"/>
              <a:ea typeface="나눔고딕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D49263-9C46-4C42-959F-907E9C4DD930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29029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layout1_shape1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layout1_shape2"/>
          <p:cNvCxnSpPr/>
          <p:nvPr/>
        </p:nvCxnSpPr>
        <p:spPr>
          <a:xfrm>
            <a:off x="364803" y="3989119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layout1_shape3"/>
          <p:cNvCxnSpPr/>
          <p:nvPr/>
        </p:nvCxnSpPr>
        <p:spPr>
          <a:xfrm>
            <a:off x="364803" y="4299115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layout1_shape4"/>
          <p:cNvCxnSpPr/>
          <p:nvPr/>
        </p:nvCxnSpPr>
        <p:spPr>
          <a:xfrm>
            <a:off x="364803" y="4611730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layout1_shape5"/>
          <p:cNvCxnSpPr/>
          <p:nvPr/>
        </p:nvCxnSpPr>
        <p:spPr>
          <a:xfrm>
            <a:off x="364803" y="4923517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1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layout3_shape1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layout3_shape2"/>
          <p:cNvCxnSpPr/>
          <p:nvPr/>
        </p:nvCxnSpPr>
        <p:spPr>
          <a:xfrm>
            <a:off x="364803" y="3989119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layout3_shape3"/>
          <p:cNvCxnSpPr/>
          <p:nvPr/>
        </p:nvCxnSpPr>
        <p:spPr>
          <a:xfrm>
            <a:off x="364803" y="4299115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layout3_shape4"/>
          <p:cNvCxnSpPr/>
          <p:nvPr/>
        </p:nvCxnSpPr>
        <p:spPr>
          <a:xfrm>
            <a:off x="364803" y="4611730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layout3_shape5"/>
          <p:cNvCxnSpPr/>
          <p:nvPr/>
        </p:nvCxnSpPr>
        <p:spPr>
          <a:xfrm>
            <a:off x="364803" y="4923517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layout3_shape6"/>
          <p:cNvSpPr>
            <a:spLocks noGrp="1"/>
          </p:cNvSpPr>
          <p:nvPr>
            <p:ph type="body" sz="half" idx="2"/>
          </p:nvPr>
        </p:nvSpPr>
        <p:spPr>
          <a:xfrm>
            <a:off x="312059" y="246743"/>
            <a:ext cx="8338457" cy="185147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5400" b="1" spc="-250" baseline="0">
                <a:solidFill>
                  <a:schemeClr val="accent4">
                    <a:lumMod val="50000"/>
                  </a:schemeClr>
                </a:solidFill>
                <a:latin typeface="나눔고딕"/>
                <a:ea typeface="나눔고딕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제목을</a:t>
            </a:r>
            <a:r>
              <a:rPr lang="en-US" altLang="en-US"/>
              <a:t> </a:t>
            </a:r>
            <a:r>
              <a:rPr lang="ko-KR" altLang="en-US"/>
              <a:t>입력하세요</a:t>
            </a:r>
            <a:endParaRPr/>
          </a:p>
          <a:p>
            <a:pPr lvl="0"/>
            <a:endParaRPr/>
          </a:p>
        </p:txBody>
      </p:sp>
      <p:sp>
        <p:nvSpPr>
          <p:cNvPr id="9" name="layout3_shape7"/>
          <p:cNvSpPr>
            <a:spLocks noGrp="1"/>
          </p:cNvSpPr>
          <p:nvPr>
            <p:ph type="title"/>
          </p:nvPr>
        </p:nvSpPr>
        <p:spPr>
          <a:xfrm>
            <a:off x="268519" y="4005064"/>
            <a:ext cx="8418281" cy="304826"/>
          </a:xfrm>
          <a:prstGeom prst="rect">
            <a:avLst/>
          </a:prstGeom>
        </p:spPr>
        <p:txBody>
          <a:bodyPr anchor="t"/>
          <a:lstStyle>
            <a:lvl1pPr algn="l">
              <a:buNone/>
              <a:defRPr sz="1200" b="1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</a:defRPr>
            </a:lvl1pPr>
          </a:lstStyle>
          <a:p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제목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4058940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1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4_shape1"/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/>
          <a:p>
            <a:fld id="{FB30EDBD-1C2D-4C1E-B459-B60219FAB484}" type="datetimeFigureOut">
              <a:rPr lang="en-US" altLang="ko-KR">
                <a:solidFill>
                  <a:srgbClr val="000000">
                    <a:tint val="75000"/>
                  </a:srgbClr>
                </a:solidFill>
              </a:rPr>
              <a:pPr/>
              <a:t>2/21/15</a:t>
            </a:fld>
            <a:endParaRPr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4" name="layout4_shape2"/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endParaRPr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layout4_shape3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4BEDD84E-25D4-4983-8AA1-2863C96F08D9}" type="slidenum">
              <a:rPr lang="en-US" altLang="ko-KR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>
              <a:solidFill>
                <a:srgbClr val="000000">
                  <a:tint val="75000"/>
                </a:srgbClr>
              </a:solidFill>
            </a:endParaRPr>
          </a:p>
        </p:txBody>
      </p:sp>
      <p:cxnSp>
        <p:nvCxnSpPr>
          <p:cNvPr id="6" name="layout4_shape4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layout4_shape5"/>
          <p:cNvSpPr>
            <a:spLocks noGrp="1"/>
          </p:cNvSpPr>
          <p:nvPr>
            <p:ph type="title"/>
          </p:nvPr>
        </p:nvSpPr>
        <p:spPr>
          <a:xfrm>
            <a:off x="368300" y="571500"/>
            <a:ext cx="8394700" cy="846138"/>
          </a:xfrm>
          <a:prstGeom prst="rect">
            <a:avLst/>
          </a:prstGeom>
        </p:spPr>
        <p:txBody>
          <a:bodyPr/>
          <a:lstStyle>
            <a:lvl1pPr algn="l">
              <a:defRPr sz="4000" b="1">
                <a:solidFill>
                  <a:schemeClr val="accent4">
                    <a:lumMod val="50000"/>
                  </a:schemeClr>
                </a:solidFill>
                <a:latin typeface="나눔고딕"/>
                <a:ea typeface="나눔고딕"/>
              </a:defRPr>
            </a:lvl1pPr>
          </a:lstStyle>
          <a:p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제목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  <a:endParaRPr/>
          </a:p>
        </p:txBody>
      </p:sp>
      <p:sp>
        <p:nvSpPr>
          <p:cNvPr id="8" name="layout4_shape6"/>
          <p:cNvSpPr>
            <a:spLocks noGrp="1"/>
          </p:cNvSpPr>
          <p:nvPr>
            <p:ph idx="1"/>
          </p:nvPr>
        </p:nvSpPr>
        <p:spPr>
          <a:xfrm>
            <a:off x="368300" y="1574801"/>
            <a:ext cx="1905000" cy="317499"/>
          </a:xfrm>
          <a:prstGeom prst="rect">
            <a:avLst/>
          </a:prstGeom>
        </p:spPr>
        <p:txBody>
          <a:bodyPr/>
          <a:lstStyle>
            <a:lvl1pPr>
              <a:buNone/>
              <a:defRPr sz="1200" b="1">
                <a:solidFill>
                  <a:srgbClr val="3D3C3E"/>
                </a:solidFill>
              </a:defRPr>
            </a:lvl1pPr>
            <a:lvl2pPr>
              <a:buNone/>
              <a:defRPr sz="1200"/>
            </a:lvl2pPr>
            <a:lvl3pPr>
              <a:buNone/>
              <a:defRPr sz="1200"/>
            </a:lvl3pPr>
            <a:lvl4pPr>
              <a:buNone/>
              <a:defRPr sz="1200"/>
            </a:lvl4pPr>
            <a:lvl5pPr>
              <a:buNone/>
              <a:defRPr sz="1200"/>
            </a:lvl5pPr>
          </a:lstStyle>
          <a:p>
            <a:pPr lvl="0"/>
            <a:r>
              <a:rPr lang="ko-KR" altLang="en-US"/>
              <a:t>내용제목</a:t>
            </a:r>
          </a:p>
        </p:txBody>
      </p:sp>
      <p:sp>
        <p:nvSpPr>
          <p:cNvPr id="9" name="layout4_shape7"/>
          <p:cNvSpPr>
            <a:spLocks noGrp="1"/>
          </p:cNvSpPr>
          <p:nvPr>
            <p:ph idx="13"/>
          </p:nvPr>
        </p:nvSpPr>
        <p:spPr>
          <a:xfrm>
            <a:off x="2336800" y="1574801"/>
            <a:ext cx="6426200" cy="330199"/>
          </a:xfrm>
          <a:prstGeom prst="rect">
            <a:avLst/>
          </a:prstGeom>
        </p:spPr>
        <p:txBody>
          <a:bodyPr/>
          <a:lstStyle>
            <a:lvl1pPr>
              <a:buNone/>
              <a:defRPr sz="1200" b="1" baseline="0">
                <a:solidFill>
                  <a:srgbClr val="3D3C3E"/>
                </a:solidFill>
                <a:latin typeface="나눔고딕"/>
                <a:ea typeface="나눔고딕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ko-KR" altLang="en-US"/>
              <a:t>내용을</a:t>
            </a:r>
            <a:r>
              <a:rPr lang="en-US" altLang="en-US"/>
              <a:t> </a:t>
            </a:r>
            <a:r>
              <a:rPr lang="ko-KR" altLang="en-US"/>
              <a:t>입력하십시오</a:t>
            </a:r>
            <a:r>
              <a:rPr lang="en-US" altLang="ko-KR"/>
              <a:t>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5838224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1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5_shape1"/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/>
          <a:p>
            <a:fld id="{FB30EDBD-1C2D-4C1E-B459-B60219FAB484}" type="datetimeFigureOut">
              <a:rPr lang="en-US" altLang="ko-KR">
                <a:solidFill>
                  <a:srgbClr val="000000">
                    <a:tint val="75000"/>
                  </a:srgbClr>
                </a:solidFill>
              </a:rPr>
              <a:pPr/>
              <a:t>2/21/15</a:t>
            </a:fld>
            <a:endParaRPr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4" name="layout5_shape2"/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endParaRPr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layout5_shape3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4BEDD84E-25D4-4983-8AA1-2863C96F08D9}" type="slidenum">
              <a:rPr lang="en-US" altLang="ko-KR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77897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4_1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6_shape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lIns="91440" tIns="45720" rIns="91440" bIns="45720" anchor="ctr"/>
          <a:lstStyle>
            <a:lvl1pPr>
              <a:defRPr>
                <a:latin typeface="나눔고딕"/>
                <a:ea typeface="나눔고딕"/>
              </a:defRPr>
            </a:lvl1pPr>
          </a:lstStyle>
          <a:p>
            <a:r>
              <a:rPr lang="ko-KR" altLang="en-US">
                <a:latin typeface="나눔고딕"/>
                <a:ea typeface="나눔고딕"/>
              </a:rPr>
              <a:t>마스터</a:t>
            </a:r>
            <a:r>
              <a:rPr lang="en-US" altLang="en-US">
                <a:latin typeface="나눔고딕"/>
                <a:ea typeface="나눔고딕"/>
              </a:rPr>
              <a:t> </a:t>
            </a:r>
            <a:r>
              <a:rPr lang="ko-KR" altLang="en-US">
                <a:latin typeface="나눔고딕"/>
                <a:ea typeface="나눔고딕"/>
              </a:rPr>
              <a:t>제목</a:t>
            </a:r>
            <a:r>
              <a:rPr lang="en-US" altLang="en-US">
                <a:latin typeface="나눔고딕"/>
                <a:ea typeface="나눔고딕"/>
              </a:rPr>
              <a:t> </a:t>
            </a:r>
            <a:r>
              <a:rPr lang="ko-KR" altLang="en-US">
                <a:latin typeface="나눔고딕"/>
                <a:ea typeface="나눔고딕"/>
              </a:rPr>
              <a:t>스타일</a:t>
            </a:r>
            <a:r>
              <a:rPr lang="en-US" altLang="en-US">
                <a:latin typeface="나눔고딕"/>
                <a:ea typeface="나눔고딕"/>
              </a:rPr>
              <a:t> </a:t>
            </a:r>
            <a:r>
              <a:rPr lang="ko-KR" altLang="en-US">
                <a:latin typeface="나눔고딕"/>
                <a:ea typeface="나눔고딕"/>
              </a:rPr>
              <a:t>편집</a:t>
            </a:r>
            <a:endParaRPr>
              <a:latin typeface="나눔고딕"/>
              <a:ea typeface="나눔고딕"/>
            </a:endParaRPr>
          </a:p>
        </p:txBody>
      </p:sp>
      <p:sp>
        <p:nvSpPr>
          <p:cNvPr id="4" name="layout6_shape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 lIns="91440" tIns="45720" rIns="91440" bIns="45720"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나눔고딕"/>
                <a:ea typeface="나눔고딕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ctr">
              <a:buNone/>
            </a:pPr>
            <a:r>
              <a:rPr lang="ko-KR" altLang="en-US">
                <a:solidFill>
                  <a:schemeClr val="tx1">
                    <a:tint val="75000"/>
                  </a:schemeClr>
                </a:solidFill>
                <a:latin typeface="나눔고딕"/>
                <a:ea typeface="나눔고딕"/>
              </a:rPr>
              <a:t>마스터</a:t>
            </a:r>
            <a:r>
              <a:rPr lang="en-US" altLang="en-US">
                <a:solidFill>
                  <a:schemeClr val="tx1">
                    <a:tint val="75000"/>
                  </a:schemeClr>
                </a:solidFill>
                <a:latin typeface="나눔고딕"/>
                <a:ea typeface="나눔고딕"/>
              </a:rPr>
              <a:t> </a:t>
            </a:r>
            <a:r>
              <a:rPr lang="ko-KR" altLang="en-US">
                <a:solidFill>
                  <a:schemeClr val="tx1">
                    <a:tint val="75000"/>
                  </a:schemeClr>
                </a:solidFill>
                <a:latin typeface="나눔고딕"/>
                <a:ea typeface="나눔고딕"/>
              </a:rPr>
              <a:t>부제목</a:t>
            </a:r>
            <a:r>
              <a:rPr lang="en-US" altLang="en-US">
                <a:solidFill>
                  <a:schemeClr val="tx1">
                    <a:tint val="75000"/>
                  </a:schemeClr>
                </a:solidFill>
                <a:latin typeface="나눔고딕"/>
                <a:ea typeface="나눔고딕"/>
              </a:rPr>
              <a:t> </a:t>
            </a:r>
            <a:r>
              <a:rPr lang="ko-KR" altLang="en-US">
                <a:solidFill>
                  <a:schemeClr val="tx1">
                    <a:tint val="75000"/>
                  </a:schemeClr>
                </a:solidFill>
                <a:latin typeface="나눔고딕"/>
                <a:ea typeface="나눔고딕"/>
              </a:rPr>
              <a:t>스타일</a:t>
            </a:r>
            <a:r>
              <a:rPr lang="en-US" altLang="en-US">
                <a:solidFill>
                  <a:schemeClr val="tx1">
                    <a:tint val="75000"/>
                  </a:schemeClr>
                </a:solidFill>
                <a:latin typeface="나눔고딕"/>
                <a:ea typeface="나눔고딕"/>
              </a:rPr>
              <a:t> </a:t>
            </a:r>
            <a:r>
              <a:rPr lang="ko-KR" altLang="en-US">
                <a:solidFill>
                  <a:schemeClr val="tx1">
                    <a:tint val="75000"/>
                  </a:schemeClr>
                </a:solidFill>
                <a:latin typeface="나눔고딕"/>
                <a:ea typeface="나눔고딕"/>
              </a:rPr>
              <a:t>편집</a:t>
            </a:r>
            <a:endParaRPr>
              <a:solidFill>
                <a:schemeClr val="tx1">
                  <a:tint val="75000"/>
                </a:schemeClr>
              </a:solidFill>
              <a:latin typeface="나눔고딕"/>
              <a:ea typeface="나눔고딕"/>
            </a:endParaRPr>
          </a:p>
        </p:txBody>
      </p:sp>
      <p:sp>
        <p:nvSpPr>
          <p:cNvPr id="5" name="layout6_shape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나눔고딕"/>
                <a:ea typeface="나눔고딕"/>
              </a:defRPr>
            </a:lvl1pPr>
          </a:lstStyle>
          <a:p>
            <a:fld id="{FB30EDBD-1C2D-4C1E-B459-B60219FAB484}" type="datetimeFigureOut">
              <a:rPr lang="en-US" altLang="ko-KR">
                <a:solidFill>
                  <a:srgbClr val="000000">
                    <a:tint val="75000"/>
                  </a:srgbClr>
                </a:solidFill>
              </a:rPr>
              <a:pPr/>
              <a:t>2/21/15</a:t>
            </a:fld>
            <a:endParaRPr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layout6_shape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나눔고딕"/>
                <a:ea typeface="나눔고딕"/>
              </a:defRPr>
            </a:lvl1pPr>
          </a:lstStyle>
          <a:p>
            <a:endParaRPr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7" name="layout6_shape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나눔고딕"/>
                <a:ea typeface="나눔고딕"/>
              </a:defRPr>
            </a:lvl1pPr>
          </a:lstStyle>
          <a:p>
            <a:fld id="{4BEDD84E-25D4-4983-8AA1-2863C96F08D9}" type="slidenum">
              <a:rPr lang="en-US" altLang="ko-KR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42120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1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7_shape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lIns="91440" tIns="45720" rIns="91440" bIns="45720" anchor="ctr"/>
          <a:lstStyle>
            <a:lvl1pPr>
              <a:defRPr>
                <a:latin typeface="나눔고딕"/>
                <a:ea typeface="나눔고딕"/>
              </a:defRPr>
            </a:lvl1pPr>
          </a:lstStyle>
          <a:p>
            <a:r>
              <a:rPr lang="ko-KR" altLang="en-US">
                <a:latin typeface="나눔고딕"/>
                <a:ea typeface="나눔고딕"/>
              </a:rPr>
              <a:t>마스터</a:t>
            </a:r>
            <a:r>
              <a:rPr lang="en-US" altLang="en-US">
                <a:latin typeface="나눔고딕"/>
                <a:ea typeface="나눔고딕"/>
              </a:rPr>
              <a:t> </a:t>
            </a:r>
            <a:r>
              <a:rPr lang="ko-KR" altLang="en-US">
                <a:latin typeface="나눔고딕"/>
                <a:ea typeface="나눔고딕"/>
              </a:rPr>
              <a:t>제목</a:t>
            </a:r>
            <a:r>
              <a:rPr lang="en-US" altLang="en-US">
                <a:latin typeface="나눔고딕"/>
                <a:ea typeface="나눔고딕"/>
              </a:rPr>
              <a:t> </a:t>
            </a:r>
            <a:r>
              <a:rPr lang="ko-KR" altLang="en-US">
                <a:latin typeface="나눔고딕"/>
                <a:ea typeface="나눔고딕"/>
              </a:rPr>
              <a:t>스타일</a:t>
            </a:r>
            <a:r>
              <a:rPr lang="en-US" altLang="en-US">
                <a:latin typeface="나눔고딕"/>
                <a:ea typeface="나눔고딕"/>
              </a:rPr>
              <a:t> </a:t>
            </a:r>
            <a:r>
              <a:rPr lang="ko-KR" altLang="en-US">
                <a:latin typeface="나눔고딕"/>
                <a:ea typeface="나눔고딕"/>
              </a:rPr>
              <a:t>편집</a:t>
            </a:r>
            <a:endParaRPr>
              <a:latin typeface="나눔고딕"/>
              <a:ea typeface="나눔고딕"/>
            </a:endParaRPr>
          </a:p>
        </p:txBody>
      </p:sp>
      <p:sp>
        <p:nvSpPr>
          <p:cNvPr id="4" name="layout7_shape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lIns="91440" tIns="45720" rIns="91440" bIns="45720"/>
          <a:lstStyle>
            <a:lvl1pPr>
              <a:defRPr>
                <a:latin typeface="나눔고딕"/>
                <a:ea typeface="나눔고딕"/>
              </a:defRPr>
            </a:lvl1pPr>
            <a:lvl2pPr>
              <a:defRPr>
                <a:latin typeface="나눔고딕"/>
                <a:ea typeface="나눔고딕"/>
              </a:defRPr>
            </a:lvl2pPr>
            <a:lvl3pPr>
              <a:defRPr>
                <a:latin typeface="나눔고딕"/>
                <a:ea typeface="나눔고딕"/>
              </a:defRPr>
            </a:lvl3pPr>
            <a:lvl4pPr>
              <a:defRPr>
                <a:latin typeface="나눔고딕"/>
                <a:ea typeface="나눔고딕"/>
              </a:defRPr>
            </a:lvl4pPr>
            <a:lvl5pPr>
              <a:defRPr>
                <a:latin typeface="나눔고딕"/>
                <a:ea typeface="나눔고딕"/>
              </a:defRPr>
            </a:lvl5pPr>
          </a:lstStyle>
          <a:p>
            <a:pPr lvl="0"/>
            <a:r>
              <a:rPr lang="ko-KR" altLang="en-US">
                <a:latin typeface="나눔고딕"/>
                <a:ea typeface="나눔고딕"/>
              </a:rPr>
              <a:t>마스터</a:t>
            </a:r>
            <a:r>
              <a:rPr lang="en-US" altLang="en-US">
                <a:latin typeface="나눔고딕"/>
                <a:ea typeface="나눔고딕"/>
              </a:rPr>
              <a:t> </a:t>
            </a:r>
            <a:r>
              <a:rPr lang="ko-KR" altLang="en-US">
                <a:latin typeface="나눔고딕"/>
                <a:ea typeface="나눔고딕"/>
              </a:rPr>
              <a:t>텍스트</a:t>
            </a:r>
            <a:r>
              <a:rPr lang="en-US" altLang="en-US">
                <a:latin typeface="나눔고딕"/>
                <a:ea typeface="나눔고딕"/>
              </a:rPr>
              <a:t> </a:t>
            </a:r>
            <a:r>
              <a:rPr lang="ko-KR" altLang="en-US">
                <a:latin typeface="나눔고딕"/>
                <a:ea typeface="나눔고딕"/>
              </a:rPr>
              <a:t>스타일을</a:t>
            </a:r>
            <a:r>
              <a:rPr lang="en-US" altLang="en-US">
                <a:latin typeface="나눔고딕"/>
                <a:ea typeface="나눔고딕"/>
              </a:rPr>
              <a:t> </a:t>
            </a:r>
            <a:r>
              <a:rPr lang="ko-KR" altLang="en-US">
                <a:latin typeface="나눔고딕"/>
                <a:ea typeface="나눔고딕"/>
              </a:rPr>
              <a:t>편집합니다</a:t>
            </a:r>
          </a:p>
          <a:p>
            <a:pPr lvl="1"/>
            <a:r>
              <a:rPr lang="ko-KR" altLang="en-US">
                <a:latin typeface="나눔고딕"/>
                <a:ea typeface="나눔고딕"/>
              </a:rPr>
              <a:t>둘째</a:t>
            </a:r>
            <a:r>
              <a:rPr lang="en-US" altLang="en-US">
                <a:latin typeface="나눔고딕"/>
                <a:ea typeface="나눔고딕"/>
              </a:rPr>
              <a:t> </a:t>
            </a:r>
            <a:r>
              <a:rPr lang="ko-KR" altLang="en-US">
                <a:latin typeface="나눔고딕"/>
                <a:ea typeface="나눔고딕"/>
              </a:rPr>
              <a:t>수준</a:t>
            </a:r>
          </a:p>
          <a:p>
            <a:pPr lvl="2"/>
            <a:r>
              <a:rPr lang="ko-KR" altLang="en-US">
                <a:latin typeface="나눔고딕"/>
                <a:ea typeface="나눔고딕"/>
              </a:rPr>
              <a:t>셋째</a:t>
            </a:r>
            <a:r>
              <a:rPr lang="en-US" altLang="en-US">
                <a:latin typeface="나눔고딕"/>
                <a:ea typeface="나눔고딕"/>
              </a:rPr>
              <a:t> </a:t>
            </a:r>
            <a:r>
              <a:rPr lang="ko-KR" altLang="en-US">
                <a:latin typeface="나눔고딕"/>
                <a:ea typeface="나눔고딕"/>
              </a:rPr>
              <a:t>수준</a:t>
            </a:r>
          </a:p>
          <a:p>
            <a:pPr lvl="3"/>
            <a:r>
              <a:rPr lang="ko-KR" altLang="en-US">
                <a:latin typeface="나눔고딕"/>
                <a:ea typeface="나눔고딕"/>
              </a:rPr>
              <a:t>넷째</a:t>
            </a:r>
            <a:r>
              <a:rPr lang="en-US" altLang="en-US">
                <a:latin typeface="나눔고딕"/>
                <a:ea typeface="나눔고딕"/>
              </a:rPr>
              <a:t> </a:t>
            </a:r>
            <a:r>
              <a:rPr lang="ko-KR" altLang="en-US">
                <a:latin typeface="나눔고딕"/>
                <a:ea typeface="나눔고딕"/>
              </a:rPr>
              <a:t>수준</a:t>
            </a:r>
          </a:p>
          <a:p>
            <a:pPr lvl="4"/>
            <a:r>
              <a:rPr lang="ko-KR" altLang="en-US">
                <a:latin typeface="나눔고딕"/>
                <a:ea typeface="나눔고딕"/>
              </a:rPr>
              <a:t>다섯째</a:t>
            </a:r>
            <a:r>
              <a:rPr lang="en-US" altLang="en-US">
                <a:latin typeface="나눔고딕"/>
                <a:ea typeface="나눔고딕"/>
              </a:rPr>
              <a:t> </a:t>
            </a:r>
            <a:r>
              <a:rPr lang="ko-KR" altLang="en-US">
                <a:latin typeface="나눔고딕"/>
                <a:ea typeface="나눔고딕"/>
              </a:rPr>
              <a:t>수준</a:t>
            </a:r>
            <a:endParaRPr>
              <a:latin typeface="나눔고딕"/>
              <a:ea typeface="나눔고딕"/>
            </a:endParaRPr>
          </a:p>
        </p:txBody>
      </p:sp>
      <p:sp>
        <p:nvSpPr>
          <p:cNvPr id="5" name="layout7_shape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나눔고딕"/>
                <a:ea typeface="나눔고딕"/>
              </a:defRPr>
            </a:lvl1pPr>
          </a:lstStyle>
          <a:p>
            <a:fld id="{FB30EDBD-1C2D-4C1E-B459-B60219FAB484}" type="datetimeFigureOut">
              <a:rPr lang="en-US" altLang="ko-KR">
                <a:solidFill>
                  <a:srgbClr val="000000">
                    <a:tint val="75000"/>
                  </a:srgbClr>
                </a:solidFill>
              </a:rPr>
              <a:pPr/>
              <a:t>2/21/15</a:t>
            </a:fld>
            <a:endParaRPr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layout7_shape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나눔고딕"/>
                <a:ea typeface="나눔고딕"/>
              </a:defRPr>
            </a:lvl1pPr>
          </a:lstStyle>
          <a:p>
            <a:endParaRPr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7" name="layout7_shape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나눔고딕"/>
                <a:ea typeface="나눔고딕"/>
              </a:defRPr>
            </a:lvl1pPr>
          </a:lstStyle>
          <a:p>
            <a:fld id="{4BEDD84E-25D4-4983-8AA1-2863C96F08D9}" type="slidenum">
              <a:rPr lang="en-US" altLang="ko-KR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13730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2_shape1"/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/>
          <a:p>
            <a:fld id="{FB30EDBD-1C2D-4C1E-B459-B60219FAB484}" type="datetimeFigureOut">
              <a:rPr lang="en-US" altLang="ko-KR"/>
              <a:t>2/21/15</a:t>
            </a:fld>
            <a:endParaRPr/>
          </a:p>
        </p:txBody>
      </p:sp>
      <p:sp>
        <p:nvSpPr>
          <p:cNvPr id="4" name="layout2_shape2"/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" name="layout2_shape3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4BEDD84E-25D4-4983-8AA1-2863C96F08D9}" type="slidenum">
              <a:rPr lang="ko-KR"/>
              <a:t>‹#›</a:t>
            </a:fld>
            <a:endParaRPr/>
          </a:p>
        </p:txBody>
      </p:sp>
      <p:cxnSp>
        <p:nvCxnSpPr>
          <p:cNvPr id="6" name="layout2_shape4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layout3_shape1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layout3_shape2"/>
          <p:cNvCxnSpPr/>
          <p:nvPr/>
        </p:nvCxnSpPr>
        <p:spPr>
          <a:xfrm>
            <a:off x="364803" y="3989119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layout3_shape3"/>
          <p:cNvCxnSpPr/>
          <p:nvPr/>
        </p:nvCxnSpPr>
        <p:spPr>
          <a:xfrm>
            <a:off x="364803" y="4299115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layout3_shape4"/>
          <p:cNvCxnSpPr/>
          <p:nvPr/>
        </p:nvCxnSpPr>
        <p:spPr>
          <a:xfrm>
            <a:off x="364803" y="4611730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layout3_shape5"/>
          <p:cNvCxnSpPr/>
          <p:nvPr/>
        </p:nvCxnSpPr>
        <p:spPr>
          <a:xfrm>
            <a:off x="364803" y="4923517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layout3_shape6"/>
          <p:cNvSpPr>
            <a:spLocks noGrp="1"/>
          </p:cNvSpPr>
          <p:nvPr>
            <p:ph type="body" sz="half" idx="2"/>
          </p:nvPr>
        </p:nvSpPr>
        <p:spPr>
          <a:xfrm>
            <a:off x="312059" y="246743"/>
            <a:ext cx="8338457" cy="185147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5400" b="1" spc="-250" baseline="0">
                <a:solidFill>
                  <a:schemeClr val="accent4">
                    <a:lumMod val="50000"/>
                  </a:schemeClr>
                </a:solidFill>
                <a:latin typeface="나눔고딕"/>
                <a:ea typeface="나눔고딕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제목을</a:t>
            </a:r>
            <a:r>
              <a:rPr lang="en-US" altLang="en-US"/>
              <a:t> </a:t>
            </a:r>
            <a:r>
              <a:rPr lang="ko-KR" altLang="en-US"/>
              <a:t>입력하세요</a:t>
            </a:r>
            <a:endParaRPr/>
          </a:p>
          <a:p>
            <a:pPr lvl="0"/>
            <a:endParaRPr/>
          </a:p>
        </p:txBody>
      </p:sp>
      <p:sp>
        <p:nvSpPr>
          <p:cNvPr id="9" name="layout3_shape7"/>
          <p:cNvSpPr>
            <a:spLocks noGrp="1"/>
          </p:cNvSpPr>
          <p:nvPr>
            <p:ph type="title"/>
          </p:nvPr>
        </p:nvSpPr>
        <p:spPr>
          <a:xfrm>
            <a:off x="268519" y="4005064"/>
            <a:ext cx="8418281" cy="304826"/>
          </a:xfrm>
          <a:prstGeom prst="rect">
            <a:avLst/>
          </a:prstGeom>
        </p:spPr>
        <p:txBody>
          <a:bodyPr anchor="t"/>
          <a:lstStyle>
            <a:lvl1pPr algn="l">
              <a:buNone/>
              <a:defRPr sz="1200" b="1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</a:defRPr>
            </a:lvl1pPr>
          </a:lstStyle>
          <a:p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제목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4_shape1"/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/>
          <a:p>
            <a:fld id="{FB30EDBD-1C2D-4C1E-B459-B60219FAB484}" type="datetimeFigureOut">
              <a:rPr lang="en-US" altLang="ko-KR"/>
              <a:t>2/21/15</a:t>
            </a:fld>
            <a:endParaRPr/>
          </a:p>
        </p:txBody>
      </p:sp>
      <p:sp>
        <p:nvSpPr>
          <p:cNvPr id="4" name="layout4_shape2"/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" name="layout4_shape3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4BEDD84E-25D4-4983-8AA1-2863C96F08D9}" type="slidenum">
              <a:rPr lang="ko-KR"/>
              <a:t>‹#›</a:t>
            </a:fld>
            <a:endParaRPr/>
          </a:p>
        </p:txBody>
      </p:sp>
      <p:cxnSp>
        <p:nvCxnSpPr>
          <p:cNvPr id="6" name="layout4_shape4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layout4_shape5"/>
          <p:cNvSpPr>
            <a:spLocks noGrp="1"/>
          </p:cNvSpPr>
          <p:nvPr>
            <p:ph type="title"/>
          </p:nvPr>
        </p:nvSpPr>
        <p:spPr>
          <a:xfrm>
            <a:off x="368300" y="571500"/>
            <a:ext cx="8394700" cy="846138"/>
          </a:xfrm>
          <a:prstGeom prst="rect">
            <a:avLst/>
          </a:prstGeom>
        </p:spPr>
        <p:txBody>
          <a:bodyPr/>
          <a:lstStyle>
            <a:lvl1pPr algn="l">
              <a:defRPr sz="4000" b="1">
                <a:solidFill>
                  <a:schemeClr val="accent4">
                    <a:lumMod val="50000"/>
                  </a:schemeClr>
                </a:solidFill>
                <a:latin typeface="나눔고딕"/>
                <a:ea typeface="나눔고딕"/>
              </a:defRPr>
            </a:lvl1pPr>
          </a:lstStyle>
          <a:p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제목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  <a:endParaRPr/>
          </a:p>
        </p:txBody>
      </p:sp>
      <p:sp>
        <p:nvSpPr>
          <p:cNvPr id="8" name="layout4_shape6"/>
          <p:cNvSpPr>
            <a:spLocks noGrp="1"/>
          </p:cNvSpPr>
          <p:nvPr>
            <p:ph idx="1"/>
          </p:nvPr>
        </p:nvSpPr>
        <p:spPr>
          <a:xfrm>
            <a:off x="368300" y="1574801"/>
            <a:ext cx="1905000" cy="317499"/>
          </a:xfrm>
          <a:prstGeom prst="rect">
            <a:avLst/>
          </a:prstGeom>
        </p:spPr>
        <p:txBody>
          <a:bodyPr/>
          <a:lstStyle>
            <a:lvl1pPr>
              <a:buNone/>
              <a:defRPr sz="1200" b="1">
                <a:solidFill>
                  <a:srgbClr val="3D3C3E"/>
                </a:solidFill>
              </a:defRPr>
            </a:lvl1pPr>
            <a:lvl2pPr>
              <a:buNone/>
              <a:defRPr sz="1200"/>
            </a:lvl2pPr>
            <a:lvl3pPr>
              <a:buNone/>
              <a:defRPr sz="1200"/>
            </a:lvl3pPr>
            <a:lvl4pPr>
              <a:buNone/>
              <a:defRPr sz="1200"/>
            </a:lvl4pPr>
            <a:lvl5pPr>
              <a:buNone/>
              <a:defRPr sz="1200"/>
            </a:lvl5pPr>
          </a:lstStyle>
          <a:p>
            <a:pPr lvl="0"/>
            <a:r>
              <a:rPr lang="ko-KR" altLang="en-US"/>
              <a:t>내용제목</a:t>
            </a:r>
          </a:p>
        </p:txBody>
      </p:sp>
      <p:sp>
        <p:nvSpPr>
          <p:cNvPr id="9" name="layout4_shape7"/>
          <p:cNvSpPr>
            <a:spLocks noGrp="1"/>
          </p:cNvSpPr>
          <p:nvPr>
            <p:ph idx="13"/>
          </p:nvPr>
        </p:nvSpPr>
        <p:spPr>
          <a:xfrm>
            <a:off x="2336800" y="1574801"/>
            <a:ext cx="6426200" cy="330199"/>
          </a:xfrm>
          <a:prstGeom prst="rect">
            <a:avLst/>
          </a:prstGeom>
        </p:spPr>
        <p:txBody>
          <a:bodyPr/>
          <a:lstStyle>
            <a:lvl1pPr>
              <a:buNone/>
              <a:defRPr sz="1200" b="1" baseline="0">
                <a:solidFill>
                  <a:srgbClr val="3D3C3E"/>
                </a:solidFill>
                <a:latin typeface="나눔고딕"/>
                <a:ea typeface="나눔고딕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ko-KR" altLang="en-US"/>
              <a:t>내용을</a:t>
            </a:r>
            <a:r>
              <a:rPr lang="en-US" altLang="en-US"/>
              <a:t> </a:t>
            </a:r>
            <a:r>
              <a:rPr lang="ko-KR" altLang="en-US"/>
              <a:t>입력하십시오</a:t>
            </a:r>
            <a:r>
              <a:rPr lang="en-US" altLang="ko-KR"/>
              <a:t>.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5_shape1"/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/>
          <a:p>
            <a:fld id="{FB30EDBD-1C2D-4C1E-B459-B60219FAB484}" type="datetimeFigureOut">
              <a:rPr lang="en-US" altLang="ko-KR"/>
              <a:t>2/21/15</a:t>
            </a:fld>
            <a:endParaRPr/>
          </a:p>
        </p:txBody>
      </p:sp>
      <p:sp>
        <p:nvSpPr>
          <p:cNvPr id="4" name="layout5_shape2"/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" name="layout5_shape3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4BEDD84E-25D4-4983-8AA1-2863C96F08D9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6_shape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lIns="91440" tIns="45720" rIns="91440" bIns="45720" anchor="ctr"/>
          <a:lstStyle>
            <a:lvl1pPr>
              <a:defRPr>
                <a:latin typeface="나눔고딕"/>
                <a:ea typeface="나눔고딕"/>
              </a:defRPr>
            </a:lvl1pPr>
          </a:lstStyle>
          <a:p>
            <a:r>
              <a:rPr lang="ko-KR" altLang="en-US">
                <a:latin typeface="나눔고딕"/>
                <a:ea typeface="나눔고딕"/>
              </a:rPr>
              <a:t>마스터</a:t>
            </a:r>
            <a:r>
              <a:rPr lang="en-US" altLang="en-US">
                <a:latin typeface="나눔고딕"/>
                <a:ea typeface="나눔고딕"/>
              </a:rPr>
              <a:t> </a:t>
            </a:r>
            <a:r>
              <a:rPr lang="ko-KR" altLang="en-US">
                <a:latin typeface="나눔고딕"/>
                <a:ea typeface="나눔고딕"/>
              </a:rPr>
              <a:t>제목</a:t>
            </a:r>
            <a:r>
              <a:rPr lang="en-US" altLang="en-US">
                <a:latin typeface="나눔고딕"/>
                <a:ea typeface="나눔고딕"/>
              </a:rPr>
              <a:t> </a:t>
            </a:r>
            <a:r>
              <a:rPr lang="ko-KR" altLang="en-US">
                <a:latin typeface="나눔고딕"/>
                <a:ea typeface="나눔고딕"/>
              </a:rPr>
              <a:t>스타일</a:t>
            </a:r>
            <a:r>
              <a:rPr lang="en-US" altLang="en-US">
                <a:latin typeface="나눔고딕"/>
                <a:ea typeface="나눔고딕"/>
              </a:rPr>
              <a:t> </a:t>
            </a:r>
            <a:r>
              <a:rPr lang="ko-KR" altLang="en-US">
                <a:latin typeface="나눔고딕"/>
                <a:ea typeface="나눔고딕"/>
              </a:rPr>
              <a:t>편집</a:t>
            </a:r>
            <a:endParaRPr>
              <a:latin typeface="나눔고딕"/>
              <a:ea typeface="나눔고딕"/>
            </a:endParaRPr>
          </a:p>
        </p:txBody>
      </p:sp>
      <p:sp>
        <p:nvSpPr>
          <p:cNvPr id="4" name="layout6_shape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 lIns="91440" tIns="45720" rIns="91440" bIns="45720"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나눔고딕"/>
                <a:ea typeface="나눔고딕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ctr">
              <a:buNone/>
            </a:pPr>
            <a:r>
              <a:rPr lang="ko-KR" altLang="en-US">
                <a:solidFill>
                  <a:schemeClr val="tx1">
                    <a:tint val="75000"/>
                  </a:schemeClr>
                </a:solidFill>
                <a:latin typeface="나눔고딕"/>
                <a:ea typeface="나눔고딕"/>
              </a:rPr>
              <a:t>마스터</a:t>
            </a:r>
            <a:r>
              <a:rPr lang="en-US" altLang="en-US">
                <a:solidFill>
                  <a:schemeClr val="tx1">
                    <a:tint val="75000"/>
                  </a:schemeClr>
                </a:solidFill>
                <a:latin typeface="나눔고딕"/>
                <a:ea typeface="나눔고딕"/>
              </a:rPr>
              <a:t> </a:t>
            </a:r>
            <a:r>
              <a:rPr lang="ko-KR" altLang="en-US">
                <a:solidFill>
                  <a:schemeClr val="tx1">
                    <a:tint val="75000"/>
                  </a:schemeClr>
                </a:solidFill>
                <a:latin typeface="나눔고딕"/>
                <a:ea typeface="나눔고딕"/>
              </a:rPr>
              <a:t>부제목</a:t>
            </a:r>
            <a:r>
              <a:rPr lang="en-US" altLang="en-US">
                <a:solidFill>
                  <a:schemeClr val="tx1">
                    <a:tint val="75000"/>
                  </a:schemeClr>
                </a:solidFill>
                <a:latin typeface="나눔고딕"/>
                <a:ea typeface="나눔고딕"/>
              </a:rPr>
              <a:t> </a:t>
            </a:r>
            <a:r>
              <a:rPr lang="ko-KR" altLang="en-US">
                <a:solidFill>
                  <a:schemeClr val="tx1">
                    <a:tint val="75000"/>
                  </a:schemeClr>
                </a:solidFill>
                <a:latin typeface="나눔고딕"/>
                <a:ea typeface="나눔고딕"/>
              </a:rPr>
              <a:t>스타일</a:t>
            </a:r>
            <a:r>
              <a:rPr lang="en-US" altLang="en-US">
                <a:solidFill>
                  <a:schemeClr val="tx1">
                    <a:tint val="75000"/>
                  </a:schemeClr>
                </a:solidFill>
                <a:latin typeface="나눔고딕"/>
                <a:ea typeface="나눔고딕"/>
              </a:rPr>
              <a:t> </a:t>
            </a:r>
            <a:r>
              <a:rPr lang="ko-KR" altLang="en-US">
                <a:solidFill>
                  <a:schemeClr val="tx1">
                    <a:tint val="75000"/>
                  </a:schemeClr>
                </a:solidFill>
                <a:latin typeface="나눔고딕"/>
                <a:ea typeface="나눔고딕"/>
              </a:rPr>
              <a:t>편집</a:t>
            </a:r>
            <a:endParaRPr>
              <a:solidFill>
                <a:schemeClr val="tx1">
                  <a:tint val="75000"/>
                </a:schemeClr>
              </a:solidFill>
              <a:latin typeface="나눔고딕"/>
              <a:ea typeface="나눔고딕"/>
            </a:endParaRPr>
          </a:p>
        </p:txBody>
      </p:sp>
      <p:sp>
        <p:nvSpPr>
          <p:cNvPr id="5" name="layout6_shape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나눔고딕"/>
                <a:ea typeface="나눔고딕"/>
              </a:defRPr>
            </a:lvl1pPr>
          </a:lstStyle>
          <a:p>
            <a:pPr algn="l"/>
            <a:fld id="{FB30EDBD-1C2D-4C1E-B459-B60219FAB484}" type="datetimeFigureOut">
              <a:rPr lang="en-US" altLang="ko-KR" sz="1200">
                <a:solidFill>
                  <a:schemeClr val="tx1">
                    <a:tint val="75000"/>
                  </a:schemeClr>
                </a:solidFill>
                <a:latin typeface="나눔고딕"/>
                <a:ea typeface="나눔고딕"/>
              </a:rPr>
              <a:t>2/21/15</a:t>
            </a:fld>
            <a:endParaRPr sz="1200">
              <a:solidFill>
                <a:schemeClr val="tx1">
                  <a:tint val="75000"/>
                </a:schemeClr>
              </a:solidFill>
              <a:latin typeface="나눔고딕"/>
              <a:ea typeface="나눔고딕"/>
            </a:endParaRPr>
          </a:p>
        </p:txBody>
      </p:sp>
      <p:sp>
        <p:nvSpPr>
          <p:cNvPr id="6" name="layout6_shape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나눔고딕"/>
                <a:ea typeface="나눔고딕"/>
              </a:defRPr>
            </a:lvl1pPr>
          </a:lstStyle>
          <a:p>
            <a:pPr algn="ctr"/>
            <a:endParaRPr sz="1200">
              <a:solidFill>
                <a:schemeClr val="tx1">
                  <a:tint val="75000"/>
                </a:schemeClr>
              </a:solidFill>
              <a:latin typeface="나눔고딕"/>
              <a:ea typeface="나눔고딕"/>
            </a:endParaRPr>
          </a:p>
        </p:txBody>
      </p:sp>
      <p:sp>
        <p:nvSpPr>
          <p:cNvPr id="7" name="layout6_shape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나눔고딕"/>
                <a:ea typeface="나눔고딕"/>
              </a:defRPr>
            </a:lvl1pPr>
          </a:lstStyle>
          <a:p>
            <a:pPr algn="r"/>
            <a:fld id="{4BEDD84E-25D4-4983-8AA1-2863C96F08D9}" type="slidenum">
              <a:rPr lang="ko-KR" sz="1200">
                <a:solidFill>
                  <a:schemeClr val="tx1">
                    <a:tint val="75000"/>
                  </a:schemeClr>
                </a:solidFill>
                <a:latin typeface="나눔고딕"/>
                <a:ea typeface="나눔고딕"/>
              </a:rPr>
              <a:t>‹#›</a:t>
            </a:fld>
            <a:endParaRPr sz="1200">
              <a:solidFill>
                <a:schemeClr val="tx1">
                  <a:tint val="75000"/>
                </a:schemeClr>
              </a:solidFill>
              <a:latin typeface="나눔고딕"/>
              <a:ea typeface="나눔고딕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7_shape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lIns="91440" tIns="45720" rIns="91440" bIns="45720" anchor="ctr"/>
          <a:lstStyle>
            <a:lvl1pPr>
              <a:defRPr>
                <a:latin typeface="나눔고딕"/>
                <a:ea typeface="나눔고딕"/>
              </a:defRPr>
            </a:lvl1pPr>
          </a:lstStyle>
          <a:p>
            <a:r>
              <a:rPr lang="ko-KR" altLang="en-US">
                <a:latin typeface="나눔고딕"/>
                <a:ea typeface="나눔고딕"/>
              </a:rPr>
              <a:t>마스터</a:t>
            </a:r>
            <a:r>
              <a:rPr lang="en-US" altLang="en-US">
                <a:latin typeface="나눔고딕"/>
                <a:ea typeface="나눔고딕"/>
              </a:rPr>
              <a:t> </a:t>
            </a:r>
            <a:r>
              <a:rPr lang="ko-KR" altLang="en-US">
                <a:latin typeface="나눔고딕"/>
                <a:ea typeface="나눔고딕"/>
              </a:rPr>
              <a:t>제목</a:t>
            </a:r>
            <a:r>
              <a:rPr lang="en-US" altLang="en-US">
                <a:latin typeface="나눔고딕"/>
                <a:ea typeface="나눔고딕"/>
              </a:rPr>
              <a:t> </a:t>
            </a:r>
            <a:r>
              <a:rPr lang="ko-KR" altLang="en-US">
                <a:latin typeface="나눔고딕"/>
                <a:ea typeface="나눔고딕"/>
              </a:rPr>
              <a:t>스타일</a:t>
            </a:r>
            <a:r>
              <a:rPr lang="en-US" altLang="en-US">
                <a:latin typeface="나눔고딕"/>
                <a:ea typeface="나눔고딕"/>
              </a:rPr>
              <a:t> </a:t>
            </a:r>
            <a:r>
              <a:rPr lang="ko-KR" altLang="en-US">
                <a:latin typeface="나눔고딕"/>
                <a:ea typeface="나눔고딕"/>
              </a:rPr>
              <a:t>편집</a:t>
            </a:r>
            <a:endParaRPr>
              <a:latin typeface="나눔고딕"/>
              <a:ea typeface="나눔고딕"/>
            </a:endParaRPr>
          </a:p>
        </p:txBody>
      </p:sp>
      <p:sp>
        <p:nvSpPr>
          <p:cNvPr id="4" name="layout7_shape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lIns="91440" tIns="45720" rIns="91440" bIns="45720"/>
          <a:lstStyle>
            <a:lvl1pPr>
              <a:defRPr>
                <a:latin typeface="나눔고딕"/>
                <a:ea typeface="나눔고딕"/>
              </a:defRPr>
            </a:lvl1pPr>
            <a:lvl2pPr>
              <a:defRPr>
                <a:latin typeface="나눔고딕"/>
                <a:ea typeface="나눔고딕"/>
              </a:defRPr>
            </a:lvl2pPr>
            <a:lvl3pPr>
              <a:defRPr>
                <a:latin typeface="나눔고딕"/>
                <a:ea typeface="나눔고딕"/>
              </a:defRPr>
            </a:lvl3pPr>
            <a:lvl4pPr>
              <a:defRPr>
                <a:latin typeface="나눔고딕"/>
                <a:ea typeface="나눔고딕"/>
              </a:defRPr>
            </a:lvl4pPr>
            <a:lvl5pPr>
              <a:defRPr>
                <a:latin typeface="나눔고딕"/>
                <a:ea typeface="나눔고딕"/>
              </a:defRPr>
            </a:lvl5pPr>
          </a:lstStyle>
          <a:p>
            <a:pPr lvl="0"/>
            <a:r>
              <a:rPr lang="ko-KR" altLang="en-US">
                <a:latin typeface="나눔고딕"/>
                <a:ea typeface="나눔고딕"/>
              </a:rPr>
              <a:t>마스터</a:t>
            </a:r>
            <a:r>
              <a:rPr lang="en-US" altLang="en-US">
                <a:latin typeface="나눔고딕"/>
                <a:ea typeface="나눔고딕"/>
              </a:rPr>
              <a:t> </a:t>
            </a:r>
            <a:r>
              <a:rPr lang="ko-KR" altLang="en-US">
                <a:latin typeface="나눔고딕"/>
                <a:ea typeface="나눔고딕"/>
              </a:rPr>
              <a:t>텍스트</a:t>
            </a:r>
            <a:r>
              <a:rPr lang="en-US" altLang="en-US">
                <a:latin typeface="나눔고딕"/>
                <a:ea typeface="나눔고딕"/>
              </a:rPr>
              <a:t> </a:t>
            </a:r>
            <a:r>
              <a:rPr lang="ko-KR" altLang="en-US">
                <a:latin typeface="나눔고딕"/>
                <a:ea typeface="나눔고딕"/>
              </a:rPr>
              <a:t>스타일을</a:t>
            </a:r>
            <a:r>
              <a:rPr lang="en-US" altLang="en-US">
                <a:latin typeface="나눔고딕"/>
                <a:ea typeface="나눔고딕"/>
              </a:rPr>
              <a:t> </a:t>
            </a:r>
            <a:r>
              <a:rPr lang="ko-KR" altLang="en-US">
                <a:latin typeface="나눔고딕"/>
                <a:ea typeface="나눔고딕"/>
              </a:rPr>
              <a:t>편집합니다</a:t>
            </a:r>
          </a:p>
          <a:p>
            <a:pPr lvl="1"/>
            <a:r>
              <a:rPr lang="ko-KR" altLang="en-US">
                <a:latin typeface="나눔고딕"/>
                <a:ea typeface="나눔고딕"/>
              </a:rPr>
              <a:t>둘째</a:t>
            </a:r>
            <a:r>
              <a:rPr lang="en-US" altLang="en-US">
                <a:latin typeface="나눔고딕"/>
                <a:ea typeface="나눔고딕"/>
              </a:rPr>
              <a:t> </a:t>
            </a:r>
            <a:r>
              <a:rPr lang="ko-KR" altLang="en-US">
                <a:latin typeface="나눔고딕"/>
                <a:ea typeface="나눔고딕"/>
              </a:rPr>
              <a:t>수준</a:t>
            </a:r>
          </a:p>
          <a:p>
            <a:pPr lvl="2"/>
            <a:r>
              <a:rPr lang="ko-KR" altLang="en-US">
                <a:latin typeface="나눔고딕"/>
                <a:ea typeface="나눔고딕"/>
              </a:rPr>
              <a:t>셋째</a:t>
            </a:r>
            <a:r>
              <a:rPr lang="en-US" altLang="en-US">
                <a:latin typeface="나눔고딕"/>
                <a:ea typeface="나눔고딕"/>
              </a:rPr>
              <a:t> </a:t>
            </a:r>
            <a:r>
              <a:rPr lang="ko-KR" altLang="en-US">
                <a:latin typeface="나눔고딕"/>
                <a:ea typeface="나눔고딕"/>
              </a:rPr>
              <a:t>수준</a:t>
            </a:r>
          </a:p>
          <a:p>
            <a:pPr lvl="3"/>
            <a:r>
              <a:rPr lang="ko-KR" altLang="en-US">
                <a:latin typeface="나눔고딕"/>
                <a:ea typeface="나눔고딕"/>
              </a:rPr>
              <a:t>넷째</a:t>
            </a:r>
            <a:r>
              <a:rPr lang="en-US" altLang="en-US">
                <a:latin typeface="나눔고딕"/>
                <a:ea typeface="나눔고딕"/>
              </a:rPr>
              <a:t> </a:t>
            </a:r>
            <a:r>
              <a:rPr lang="ko-KR" altLang="en-US">
                <a:latin typeface="나눔고딕"/>
                <a:ea typeface="나눔고딕"/>
              </a:rPr>
              <a:t>수준</a:t>
            </a:r>
          </a:p>
          <a:p>
            <a:pPr lvl="4"/>
            <a:r>
              <a:rPr lang="ko-KR" altLang="en-US">
                <a:latin typeface="나눔고딕"/>
                <a:ea typeface="나눔고딕"/>
              </a:rPr>
              <a:t>다섯째</a:t>
            </a:r>
            <a:r>
              <a:rPr lang="en-US" altLang="en-US">
                <a:latin typeface="나눔고딕"/>
                <a:ea typeface="나눔고딕"/>
              </a:rPr>
              <a:t> </a:t>
            </a:r>
            <a:r>
              <a:rPr lang="ko-KR" altLang="en-US">
                <a:latin typeface="나눔고딕"/>
                <a:ea typeface="나눔고딕"/>
              </a:rPr>
              <a:t>수준</a:t>
            </a:r>
            <a:endParaRPr>
              <a:latin typeface="나눔고딕"/>
              <a:ea typeface="나눔고딕"/>
            </a:endParaRPr>
          </a:p>
        </p:txBody>
      </p:sp>
      <p:sp>
        <p:nvSpPr>
          <p:cNvPr id="5" name="layout7_shape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나눔고딕"/>
                <a:ea typeface="나눔고딕"/>
              </a:defRPr>
            </a:lvl1pPr>
          </a:lstStyle>
          <a:p>
            <a:pPr algn="l"/>
            <a:fld id="{FB30EDBD-1C2D-4C1E-B459-B60219FAB484}" type="datetimeFigureOut">
              <a:rPr lang="en-US" altLang="ko-KR" sz="1200">
                <a:solidFill>
                  <a:schemeClr val="tx1">
                    <a:tint val="75000"/>
                  </a:schemeClr>
                </a:solidFill>
                <a:latin typeface="나눔고딕"/>
                <a:ea typeface="나눔고딕"/>
              </a:rPr>
              <a:t>2/21/15</a:t>
            </a:fld>
            <a:endParaRPr sz="1200">
              <a:solidFill>
                <a:schemeClr val="tx1">
                  <a:tint val="75000"/>
                </a:schemeClr>
              </a:solidFill>
              <a:latin typeface="나눔고딕"/>
              <a:ea typeface="나눔고딕"/>
            </a:endParaRPr>
          </a:p>
        </p:txBody>
      </p:sp>
      <p:sp>
        <p:nvSpPr>
          <p:cNvPr id="6" name="layout7_shape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나눔고딕"/>
                <a:ea typeface="나눔고딕"/>
              </a:defRPr>
            </a:lvl1pPr>
          </a:lstStyle>
          <a:p>
            <a:pPr algn="ctr"/>
            <a:endParaRPr sz="1200">
              <a:solidFill>
                <a:schemeClr val="tx1">
                  <a:tint val="75000"/>
                </a:schemeClr>
              </a:solidFill>
              <a:latin typeface="나눔고딕"/>
              <a:ea typeface="나눔고딕"/>
            </a:endParaRPr>
          </a:p>
        </p:txBody>
      </p:sp>
      <p:sp>
        <p:nvSpPr>
          <p:cNvPr id="7" name="layout7_shape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나눔고딕"/>
                <a:ea typeface="나눔고딕"/>
              </a:defRPr>
            </a:lvl1pPr>
          </a:lstStyle>
          <a:p>
            <a:pPr algn="r"/>
            <a:fld id="{4BEDD84E-25D4-4983-8AA1-2863C96F08D9}" type="slidenum">
              <a:rPr lang="ko-KR" sz="1200">
                <a:solidFill>
                  <a:schemeClr val="tx1">
                    <a:tint val="75000"/>
                  </a:schemeClr>
                </a:solidFill>
                <a:latin typeface="나눔고딕"/>
                <a:ea typeface="나눔고딕"/>
              </a:rPr>
              <a:t>‹#›</a:t>
            </a:fld>
            <a:endParaRPr sz="1200">
              <a:solidFill>
                <a:schemeClr val="tx1">
                  <a:tint val="75000"/>
                </a:schemeClr>
              </a:solidFill>
              <a:latin typeface="나눔고딕"/>
              <a:ea typeface="나눔고딕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layout1_shape1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layout1_shape2"/>
          <p:cNvCxnSpPr/>
          <p:nvPr/>
        </p:nvCxnSpPr>
        <p:spPr>
          <a:xfrm>
            <a:off x="364803" y="3989119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layout1_shape3"/>
          <p:cNvCxnSpPr/>
          <p:nvPr/>
        </p:nvCxnSpPr>
        <p:spPr>
          <a:xfrm>
            <a:off x="364803" y="4299115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layout1_shape4"/>
          <p:cNvCxnSpPr/>
          <p:nvPr/>
        </p:nvCxnSpPr>
        <p:spPr>
          <a:xfrm>
            <a:off x="364803" y="4611730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layout1_shape5"/>
          <p:cNvCxnSpPr/>
          <p:nvPr/>
        </p:nvCxnSpPr>
        <p:spPr>
          <a:xfrm>
            <a:off x="364803" y="4923517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15109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2_shape1"/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/>
          <a:p>
            <a:fld id="{FB30EDBD-1C2D-4C1E-B459-B60219FAB484}" type="datetimeFigureOut">
              <a:rPr lang="en-US" altLang="ko-KR">
                <a:solidFill>
                  <a:srgbClr val="000000">
                    <a:tint val="75000"/>
                  </a:srgbClr>
                </a:solidFill>
              </a:rPr>
              <a:pPr/>
              <a:t>2/21/15</a:t>
            </a:fld>
            <a:endParaRPr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4" name="layout2_shape2"/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endParaRPr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layout2_shape3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4BEDD84E-25D4-4983-8AA1-2863C96F08D9}" type="slidenum">
              <a:rPr lang="en-US" altLang="ko-KR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>
              <a:solidFill>
                <a:srgbClr val="000000">
                  <a:tint val="75000"/>
                </a:srgbClr>
              </a:solidFill>
            </a:endParaRPr>
          </a:p>
        </p:txBody>
      </p:sp>
      <p:cxnSp>
        <p:nvCxnSpPr>
          <p:cNvPr id="6" name="layout2_shape4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14511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4" Type="http://schemas.openxmlformats.org/officeDocument/2006/relationships/slideLayout" Target="../slideLayouts/slideLayout11.xml"/><Relationship Id="rId5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4.xml"/><Relationship Id="rId8" Type="http://schemas.openxmlformats.org/officeDocument/2006/relationships/theme" Target="../theme/theme2.xml"/><Relationship Id="rId1" Type="http://schemas.openxmlformats.org/officeDocument/2006/relationships/slideLayout" Target="../slideLayouts/slideLayout8.xml"/><Relationship Id="rId2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ster1_shape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lIns="91440" tIns="45720" rIns="91440" bIns="45720" anchor="ctr"/>
          <a:lstStyle/>
          <a:p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제목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  <a:endParaRPr/>
          </a:p>
        </p:txBody>
      </p:sp>
      <p:sp>
        <p:nvSpPr>
          <p:cNvPr id="4" name="master1_shape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lIns="91440" tIns="45720" rIns="91440" bIns="45720"/>
          <a:lstStyle/>
          <a:p>
            <a:pPr lvl="0"/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텍스트</a:t>
            </a:r>
            <a:r>
              <a:rPr lang="en-US" altLang="en-US"/>
              <a:t> </a:t>
            </a:r>
            <a:r>
              <a:rPr lang="ko-KR" altLang="en-US"/>
              <a:t>스타일을</a:t>
            </a:r>
            <a:r>
              <a:rPr lang="en-US" altLang="en-US"/>
              <a:t> </a:t>
            </a:r>
            <a:r>
              <a:rPr lang="ko-KR" altLang="en-US"/>
              <a:t>편집합니다</a:t>
            </a:r>
          </a:p>
          <a:p>
            <a:pPr lvl="1"/>
            <a:r>
              <a:rPr lang="ko-KR" altLang="en-US"/>
              <a:t>둘째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2"/>
            <a:r>
              <a:rPr lang="ko-KR" altLang="en-US"/>
              <a:t>셋째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3"/>
            <a:r>
              <a:rPr lang="ko-KR" altLang="en-US"/>
              <a:t>넷째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4"/>
            <a:r>
              <a:rPr lang="ko-KR" altLang="en-US"/>
              <a:t>다섯째</a:t>
            </a:r>
            <a:r>
              <a:rPr lang="en-US" altLang="en-US"/>
              <a:t> </a:t>
            </a:r>
            <a:r>
              <a:rPr lang="ko-KR" altLang="en-US"/>
              <a:t>수준</a:t>
            </a:r>
            <a:endParaRPr/>
          </a:p>
        </p:txBody>
      </p:sp>
      <p:sp>
        <p:nvSpPr>
          <p:cNvPr id="5" name="master1_shape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나눔고딕"/>
                <a:ea typeface="나눔고딕"/>
              </a:defRPr>
            </a:lvl1pPr>
          </a:lstStyle>
          <a:p>
            <a:pPr algn="l"/>
            <a:fld id="{FB30EDBD-1C2D-4C1E-B459-B60219FAB484}" type="datetimeFigureOut">
              <a:rPr lang="en-US" altLang="ko-KR" sz="1200">
                <a:solidFill>
                  <a:schemeClr val="tx1">
                    <a:tint val="75000"/>
                  </a:schemeClr>
                </a:solidFill>
                <a:latin typeface="나눔고딕"/>
                <a:ea typeface="나눔고딕"/>
              </a:rPr>
              <a:t>2/21/15</a:t>
            </a:fld>
            <a:endParaRPr sz="1200">
              <a:solidFill>
                <a:schemeClr val="tx1">
                  <a:tint val="75000"/>
                </a:schemeClr>
              </a:solidFill>
              <a:latin typeface="나눔고딕"/>
              <a:ea typeface="나눔고딕"/>
            </a:endParaRPr>
          </a:p>
        </p:txBody>
      </p:sp>
      <p:sp>
        <p:nvSpPr>
          <p:cNvPr id="6" name="master1_shape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나눔고딕"/>
                <a:ea typeface="나눔고딕"/>
              </a:defRPr>
            </a:lvl1pPr>
          </a:lstStyle>
          <a:p>
            <a:pPr algn="ctr"/>
            <a:endParaRPr sz="1200">
              <a:solidFill>
                <a:schemeClr val="tx1">
                  <a:tint val="75000"/>
                </a:schemeClr>
              </a:solidFill>
              <a:latin typeface="나눔고딕"/>
              <a:ea typeface="나눔고딕"/>
            </a:endParaRPr>
          </a:p>
        </p:txBody>
      </p:sp>
      <p:sp>
        <p:nvSpPr>
          <p:cNvPr id="7" name="master1_shape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나눔고딕"/>
                <a:ea typeface="나눔고딕"/>
              </a:defRPr>
            </a:lvl1pPr>
          </a:lstStyle>
          <a:p>
            <a:pPr algn="r"/>
            <a:fld id="{4BEDD84E-25D4-4983-8AA1-2863C96F08D9}" type="slidenum">
              <a:rPr lang="ko-KR" sz="1200">
                <a:solidFill>
                  <a:schemeClr val="tx1">
                    <a:tint val="75000"/>
                  </a:schemeClr>
                </a:solidFill>
                <a:latin typeface="나눔고딕"/>
                <a:ea typeface="나눔고딕"/>
              </a:rPr>
              <a:t>‹#›</a:t>
            </a:fld>
            <a:endParaRPr sz="1200">
              <a:solidFill>
                <a:schemeClr val="tx1">
                  <a:tint val="75000"/>
                </a:schemeClr>
              </a:solidFill>
              <a:latin typeface="나눔고딕"/>
              <a:ea typeface="나눔고딕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</p:sldLayoutIdLst>
  <p:txStyles>
    <p:titleStyle>
      <a:lvl1pPr algn="ctr" defTabSz="914400" latinLnBrk="1">
        <a:spcBef>
          <a:spcPct val="0"/>
        </a:spcBef>
        <a:buNone/>
        <a:defRPr sz="4400" kern="1200">
          <a:solidFill>
            <a:schemeClr val="tx1"/>
          </a:solidFill>
          <a:latin typeface="나눔고딕"/>
          <a:ea typeface="나눔고딕"/>
          <a:cs typeface="+mj-cs"/>
        </a:defRPr>
      </a:lvl1pPr>
    </p:titleStyle>
    <p:bodyStyle>
      <a:lvl1pPr marL="342900" indent="-342900" algn="l" defTabSz="914400" latinLnBrk="1">
        <a:spcBef>
          <a:spcPct val="20000"/>
        </a:spcBef>
        <a:buFont typeface="Arial" pitchFamily="2" charset="2"/>
        <a:buChar char="•"/>
        <a:defRPr sz="3200" kern="1200">
          <a:solidFill>
            <a:schemeClr val="tx1"/>
          </a:solidFill>
          <a:latin typeface="나눔고딕"/>
          <a:ea typeface="나눔고딕"/>
          <a:cs typeface="+mn-cs"/>
        </a:defRPr>
      </a:lvl1pPr>
      <a:lvl2pPr marL="742950" indent="-285750" algn="l" defTabSz="914400" latinLnBrk="1">
        <a:spcBef>
          <a:spcPct val="20000"/>
        </a:spcBef>
        <a:buFont typeface="Arial" pitchFamily="2" charset="2"/>
        <a:buChar char="–"/>
        <a:defRPr sz="2800" kern="1200">
          <a:solidFill>
            <a:schemeClr val="tx1"/>
          </a:solidFill>
          <a:latin typeface="나눔고딕"/>
          <a:ea typeface="나눔고딕"/>
          <a:cs typeface="+mn-cs"/>
        </a:defRPr>
      </a:lvl2pPr>
      <a:lvl3pPr marL="1143000" indent="-228600" algn="l" defTabSz="914400" latinLnBrk="1">
        <a:spcBef>
          <a:spcPct val="20000"/>
        </a:spcBef>
        <a:buFont typeface="Arial" pitchFamily="2" charset="2"/>
        <a:buChar char="•"/>
        <a:defRPr sz="2400" kern="1200">
          <a:solidFill>
            <a:schemeClr val="tx1"/>
          </a:solidFill>
          <a:latin typeface="나눔고딕"/>
          <a:ea typeface="나눔고딕"/>
          <a:cs typeface="+mn-cs"/>
        </a:defRPr>
      </a:lvl3pPr>
      <a:lvl4pPr marL="1600200" indent="-228600" algn="l" defTabSz="914400" latinLnBrk="1">
        <a:spcBef>
          <a:spcPct val="20000"/>
        </a:spcBef>
        <a:buFont typeface="Arial" pitchFamily="2" charset="2"/>
        <a:buChar char="–"/>
        <a:defRPr sz="2000" kern="1200">
          <a:solidFill>
            <a:schemeClr val="tx1"/>
          </a:solidFill>
          <a:latin typeface="나눔고딕"/>
          <a:ea typeface="나눔고딕"/>
          <a:cs typeface="+mn-cs"/>
        </a:defRPr>
      </a:lvl4pPr>
      <a:lvl5pPr marL="2057400" indent="-228600" algn="l" defTabSz="914400" latinLnBrk="1">
        <a:spcBef>
          <a:spcPct val="20000"/>
        </a:spcBef>
        <a:buFont typeface="Arial" pitchFamily="2" charset="2"/>
        <a:buChar char="»"/>
        <a:defRPr sz="2000" kern="1200">
          <a:solidFill>
            <a:schemeClr val="tx1"/>
          </a:solidFill>
          <a:latin typeface="나눔고딕"/>
          <a:ea typeface="나눔고딕"/>
          <a:cs typeface="+mn-cs"/>
        </a:defRPr>
      </a:lvl5pPr>
      <a:lvl6pPr marL="2514600" indent="-228600" algn="l" defTabSz="914400" latinLnBrk="1">
        <a:spcBef>
          <a:spcPct val="20000"/>
        </a:spcBef>
        <a:buFont typeface="Arial" pitchFamily="2" charset="2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latinLnBrk="1">
        <a:spcBef>
          <a:spcPct val="20000"/>
        </a:spcBef>
        <a:buFont typeface="Arial" pitchFamily="2" charset="2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latinLnBrk="1">
        <a:spcBef>
          <a:spcPct val="20000"/>
        </a:spcBef>
        <a:buFont typeface="Arial" pitchFamily="2" charset="2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latinLnBrk="1">
        <a:spcBef>
          <a:spcPct val="20000"/>
        </a:spcBef>
        <a:buFont typeface="Arial" pitchFamily="2" charset="2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ster1_shape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lIns="91440" tIns="45720" rIns="91440" bIns="45720" anchor="ctr"/>
          <a:lstStyle/>
          <a:p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제목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  <a:endParaRPr/>
          </a:p>
        </p:txBody>
      </p:sp>
      <p:sp>
        <p:nvSpPr>
          <p:cNvPr id="4" name="master1_shape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lIns="91440" tIns="45720" rIns="91440" bIns="45720"/>
          <a:lstStyle/>
          <a:p>
            <a:pPr lvl="0"/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텍스트</a:t>
            </a:r>
            <a:r>
              <a:rPr lang="en-US" altLang="en-US"/>
              <a:t> </a:t>
            </a:r>
            <a:r>
              <a:rPr lang="ko-KR" altLang="en-US"/>
              <a:t>스타일을</a:t>
            </a:r>
            <a:r>
              <a:rPr lang="en-US" altLang="en-US"/>
              <a:t> </a:t>
            </a:r>
            <a:r>
              <a:rPr lang="ko-KR" altLang="en-US"/>
              <a:t>편집합니다</a:t>
            </a:r>
          </a:p>
          <a:p>
            <a:pPr lvl="1"/>
            <a:r>
              <a:rPr lang="ko-KR" altLang="en-US"/>
              <a:t>둘째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2"/>
            <a:r>
              <a:rPr lang="ko-KR" altLang="en-US"/>
              <a:t>셋째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3"/>
            <a:r>
              <a:rPr lang="ko-KR" altLang="en-US"/>
              <a:t>넷째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4"/>
            <a:r>
              <a:rPr lang="ko-KR" altLang="en-US"/>
              <a:t>다섯째</a:t>
            </a:r>
            <a:r>
              <a:rPr lang="en-US" altLang="en-US"/>
              <a:t> </a:t>
            </a:r>
            <a:r>
              <a:rPr lang="ko-KR" altLang="en-US"/>
              <a:t>수준</a:t>
            </a:r>
            <a:endParaRPr/>
          </a:p>
        </p:txBody>
      </p:sp>
      <p:sp>
        <p:nvSpPr>
          <p:cNvPr id="5" name="master1_shape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나눔고딕"/>
                <a:ea typeface="나눔고딕"/>
              </a:defRPr>
            </a:lvl1pPr>
          </a:lstStyle>
          <a:p>
            <a:fld id="{FB30EDBD-1C2D-4C1E-B459-B60219FAB484}" type="datetimeFigureOut">
              <a:rPr lang="en-US" altLang="ko-KR">
                <a:solidFill>
                  <a:srgbClr val="000000">
                    <a:tint val="75000"/>
                  </a:srgbClr>
                </a:solidFill>
              </a:rPr>
              <a:pPr/>
              <a:t>2/21/15</a:t>
            </a:fld>
            <a:endParaRPr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master1_shape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나눔고딕"/>
                <a:ea typeface="나눔고딕"/>
              </a:defRPr>
            </a:lvl1pPr>
          </a:lstStyle>
          <a:p>
            <a:endParaRPr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7" name="master1_shape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나눔고딕"/>
                <a:ea typeface="나눔고딕"/>
              </a:defRPr>
            </a:lvl1pPr>
          </a:lstStyle>
          <a:p>
            <a:fld id="{4BEDD84E-25D4-4983-8AA1-2863C96F08D9}" type="slidenum">
              <a:rPr lang="en-US" altLang="ko-KR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3060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</p:sldLayoutIdLst>
  <p:txStyles>
    <p:titleStyle>
      <a:lvl1pPr algn="ctr" defTabSz="914400" latinLnBrk="1">
        <a:spcBef>
          <a:spcPct val="0"/>
        </a:spcBef>
        <a:buNone/>
        <a:defRPr sz="4400" kern="1200">
          <a:solidFill>
            <a:schemeClr val="tx1"/>
          </a:solidFill>
          <a:latin typeface="나눔고딕"/>
          <a:ea typeface="나눔고딕"/>
          <a:cs typeface="+mj-cs"/>
        </a:defRPr>
      </a:lvl1pPr>
    </p:titleStyle>
    <p:bodyStyle>
      <a:lvl1pPr marL="342900" indent="-342900" algn="l" defTabSz="914400" latinLnBrk="1">
        <a:spcBef>
          <a:spcPct val="20000"/>
        </a:spcBef>
        <a:buFont typeface="Arial" pitchFamily="2" charset="2"/>
        <a:buChar char="•"/>
        <a:defRPr sz="3200" kern="1200">
          <a:solidFill>
            <a:schemeClr val="tx1"/>
          </a:solidFill>
          <a:latin typeface="나눔고딕"/>
          <a:ea typeface="나눔고딕"/>
          <a:cs typeface="+mn-cs"/>
        </a:defRPr>
      </a:lvl1pPr>
      <a:lvl2pPr marL="742950" indent="-285750" algn="l" defTabSz="914400" latinLnBrk="1">
        <a:spcBef>
          <a:spcPct val="20000"/>
        </a:spcBef>
        <a:buFont typeface="Arial" pitchFamily="2" charset="2"/>
        <a:buChar char="–"/>
        <a:defRPr sz="2800" kern="1200">
          <a:solidFill>
            <a:schemeClr val="tx1"/>
          </a:solidFill>
          <a:latin typeface="나눔고딕"/>
          <a:ea typeface="나눔고딕"/>
          <a:cs typeface="+mn-cs"/>
        </a:defRPr>
      </a:lvl2pPr>
      <a:lvl3pPr marL="1143000" indent="-228600" algn="l" defTabSz="914400" latinLnBrk="1">
        <a:spcBef>
          <a:spcPct val="20000"/>
        </a:spcBef>
        <a:buFont typeface="Arial" pitchFamily="2" charset="2"/>
        <a:buChar char="•"/>
        <a:defRPr sz="2400" kern="1200">
          <a:solidFill>
            <a:schemeClr val="tx1"/>
          </a:solidFill>
          <a:latin typeface="나눔고딕"/>
          <a:ea typeface="나눔고딕"/>
          <a:cs typeface="+mn-cs"/>
        </a:defRPr>
      </a:lvl3pPr>
      <a:lvl4pPr marL="1600200" indent="-228600" algn="l" defTabSz="914400" latinLnBrk="1">
        <a:spcBef>
          <a:spcPct val="20000"/>
        </a:spcBef>
        <a:buFont typeface="Arial" pitchFamily="2" charset="2"/>
        <a:buChar char="–"/>
        <a:defRPr sz="2000" kern="1200">
          <a:solidFill>
            <a:schemeClr val="tx1"/>
          </a:solidFill>
          <a:latin typeface="나눔고딕"/>
          <a:ea typeface="나눔고딕"/>
          <a:cs typeface="+mn-cs"/>
        </a:defRPr>
      </a:lvl4pPr>
      <a:lvl5pPr marL="2057400" indent="-228600" algn="l" defTabSz="914400" latinLnBrk="1">
        <a:spcBef>
          <a:spcPct val="20000"/>
        </a:spcBef>
        <a:buFont typeface="Arial" pitchFamily="2" charset="2"/>
        <a:buChar char="»"/>
        <a:defRPr sz="2000" kern="1200">
          <a:solidFill>
            <a:schemeClr val="tx1"/>
          </a:solidFill>
          <a:latin typeface="나눔고딕"/>
          <a:ea typeface="나눔고딕"/>
          <a:cs typeface="+mn-cs"/>
        </a:defRPr>
      </a:lvl5pPr>
      <a:lvl6pPr marL="2514600" indent="-228600" algn="l" defTabSz="914400" latinLnBrk="1">
        <a:spcBef>
          <a:spcPct val="20000"/>
        </a:spcBef>
        <a:buFont typeface="Arial" pitchFamily="2" charset="2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latinLnBrk="1">
        <a:spcBef>
          <a:spcPct val="20000"/>
        </a:spcBef>
        <a:buFont typeface="Arial" pitchFamily="2" charset="2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latinLnBrk="1">
        <a:spcBef>
          <a:spcPct val="20000"/>
        </a:spcBef>
        <a:buFont typeface="Arial" pitchFamily="2" charset="2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latinLnBrk="1">
        <a:spcBef>
          <a:spcPct val="20000"/>
        </a:spcBef>
        <a:buFont typeface="Arial" pitchFamily="2" charset="2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image" Target="../media/image2.png"/><Relationship Id="rId5" Type="http://schemas.openxmlformats.org/officeDocument/2006/relationships/image" Target="../media/image5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8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3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1_shape2"/>
          <p:cNvSpPr>
            <a:spLocks noGrp="1"/>
          </p:cNvSpPr>
          <p:nvPr>
            <p:ph type="subTitle" idx="1"/>
          </p:nvPr>
        </p:nvSpPr>
        <p:spPr>
          <a:xfrm>
            <a:off x="260715" y="3948830"/>
            <a:ext cx="2160240" cy="1752600"/>
          </a:xfrm>
          <a:prstGeom prst="rect">
            <a:avLst/>
          </a:prstGeom>
          <a:ln>
            <a:noFill/>
          </a:ln>
        </p:spPr>
        <p:txBody>
          <a:bodyPr lIns="91440" tIns="45720" rIns="91440" bIns="45720"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나눔고딕"/>
                <a:ea typeface="나눔고딕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latinLnBrk="1">
              <a:lnSpc>
                <a:spcPct val="150000"/>
              </a:lnSpc>
              <a:spcBef>
                <a:spcPct val="20000"/>
              </a:spcBef>
              <a:buNone/>
            </a:pPr>
            <a:r>
              <a:rPr lang="en-US" altLang="ko-KR" sz="1200" kern="1200" spc="-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스마일M" panose="02020600000000000000" pitchFamily="18" charset="-127"/>
                <a:ea typeface="a스마일M" panose="02020600000000000000" pitchFamily="18" charset="-127"/>
              </a:rPr>
              <a:t>2015.0</a:t>
            </a:r>
            <a:r>
              <a:rPr lang="ko-KR" altLang="ko-KR" sz="12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a스마일M" panose="02020600000000000000" pitchFamily="18" charset="-127"/>
                <a:ea typeface="a스마일M" panose="02020600000000000000" pitchFamily="18" charset="-127"/>
              </a:rPr>
              <a:t>2</a:t>
            </a:r>
            <a:r>
              <a:rPr lang="en-US" altLang="ko-KR" sz="1200" kern="1200" spc="-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스마일M" panose="02020600000000000000" pitchFamily="18" charset="-127"/>
                <a:ea typeface="a스마일M" panose="02020600000000000000" pitchFamily="18" charset="-127"/>
              </a:rPr>
              <a:t>.2</a:t>
            </a:r>
            <a:r>
              <a:rPr lang="en-US" altLang="ko-KR" sz="1200" kern="1200" spc="-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스마일M" panose="02020600000000000000" pitchFamily="18" charset="-127"/>
                <a:ea typeface="a스마일M" panose="02020600000000000000" pitchFamily="18" charset="-127"/>
              </a:rPr>
              <a:t>4</a:t>
            </a:r>
            <a:endParaRPr lang="en-US" altLang="ko-KR" sz="1200" kern="1200" spc="-50" dirty="0">
              <a:solidFill>
                <a:schemeClr val="tx1">
                  <a:lumMod val="75000"/>
                  <a:lumOff val="25000"/>
                </a:schemeClr>
              </a:solidFill>
              <a:latin typeface="a스마일M" panose="02020600000000000000" pitchFamily="18" charset="-127"/>
              <a:ea typeface="a스마일M" panose="02020600000000000000" pitchFamily="18" charset="-127"/>
            </a:endParaRPr>
          </a:p>
          <a:p>
            <a:pPr marL="0" lvl="0" indent="0" algn="l" defTabSz="914400" latinLnBrk="1">
              <a:lnSpc>
                <a:spcPct val="150000"/>
              </a:lnSpc>
              <a:spcBef>
                <a:spcPct val="20000"/>
              </a:spcBef>
              <a:buNone/>
            </a:pPr>
            <a:r>
              <a:rPr lang="en-US" sz="1200" kern="1200" spc="-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스마일M" panose="02020600000000000000" pitchFamily="18" charset="-127"/>
                <a:ea typeface="a스마일M" panose="02020600000000000000" pitchFamily="18" charset="-127"/>
              </a:rPr>
              <a:t>Nexon</a:t>
            </a:r>
            <a:r>
              <a:rPr lang="en-US" sz="1200" kern="1200" spc="-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스마일M" panose="02020600000000000000" pitchFamily="18" charset="-127"/>
                <a:ea typeface="a스마일M" panose="02020600000000000000" pitchFamily="18" charset="-127"/>
              </a:rPr>
              <a:t> Global Internship</a:t>
            </a:r>
            <a:endParaRPr sz="1200" kern="1200" spc="-50" dirty="0">
              <a:solidFill>
                <a:schemeClr val="tx1">
                  <a:lumMod val="75000"/>
                  <a:lumOff val="25000"/>
                </a:schemeClr>
              </a:solidFill>
              <a:latin typeface="a스마일M" panose="02020600000000000000" pitchFamily="18" charset="-127"/>
              <a:ea typeface="a스마일M" panose="02020600000000000000" pitchFamily="18" charset="-127"/>
            </a:endParaRPr>
          </a:p>
          <a:p>
            <a:pPr marL="0" lvl="0" indent="0" algn="l" defTabSz="914400" latinLnBrk="1">
              <a:lnSpc>
                <a:spcPct val="150000"/>
              </a:lnSpc>
              <a:spcBef>
                <a:spcPct val="20000"/>
              </a:spcBef>
              <a:buNone/>
            </a:pPr>
            <a:r>
              <a:rPr lang="ko-KR" altLang="en-US" sz="1200" spc="-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스마일M" panose="02020600000000000000" pitchFamily="18" charset="-127"/>
                <a:ea typeface="a스마일M" panose="02020600000000000000" pitchFamily="18" charset="-127"/>
              </a:rPr>
              <a:t>최종</a:t>
            </a:r>
            <a:r>
              <a:rPr lang="ko-KR" altLang="en-US" sz="1200" spc="-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스마일M" panose="02020600000000000000" pitchFamily="18" charset="-127"/>
                <a:ea typeface="a스마일M" panose="02020600000000000000" pitchFamily="18" charset="-127"/>
              </a:rPr>
              <a:t>발표</a:t>
            </a:r>
            <a:endParaRPr sz="1200" kern="1200" spc="-50" dirty="0">
              <a:solidFill>
                <a:schemeClr val="tx1">
                  <a:lumMod val="75000"/>
                  <a:lumOff val="25000"/>
                </a:schemeClr>
              </a:solidFill>
              <a:latin typeface="a스마일M" panose="02020600000000000000" pitchFamily="18" charset="-127"/>
              <a:ea typeface="a스마일M" panose="02020600000000000000" pitchFamily="18" charset="-127"/>
            </a:endParaRPr>
          </a:p>
        </p:txBody>
      </p:sp>
      <p:cxnSp>
        <p:nvCxnSpPr>
          <p:cNvPr id="5" name="slide1_shape3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 cap="flat">
            <a:solidFill>
              <a:schemeClr val="accent4">
                <a:lumMod val="50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lide1_shape5"/>
          <p:cNvCxnSpPr/>
          <p:nvPr/>
        </p:nvCxnSpPr>
        <p:spPr>
          <a:xfrm>
            <a:off x="364803" y="3989119"/>
            <a:ext cx="1592585" cy="0"/>
          </a:xfrm>
          <a:prstGeom prst="line">
            <a:avLst/>
          </a:prstGeom>
          <a:ln w="3175" cap="flat">
            <a:solidFill>
              <a:schemeClr val="tx1">
                <a:lumMod val="75000"/>
                <a:lumOff val="25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lide1_shape6"/>
          <p:cNvCxnSpPr/>
          <p:nvPr/>
        </p:nvCxnSpPr>
        <p:spPr>
          <a:xfrm>
            <a:off x="364803" y="4299115"/>
            <a:ext cx="1592585" cy="0"/>
          </a:xfrm>
          <a:prstGeom prst="line">
            <a:avLst/>
          </a:prstGeom>
          <a:ln w="3175" cap="flat">
            <a:solidFill>
              <a:schemeClr val="tx1">
                <a:lumMod val="75000"/>
                <a:lumOff val="25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lide1_shape7"/>
          <p:cNvCxnSpPr/>
          <p:nvPr/>
        </p:nvCxnSpPr>
        <p:spPr>
          <a:xfrm>
            <a:off x="364803" y="4611730"/>
            <a:ext cx="1592585" cy="0"/>
          </a:xfrm>
          <a:prstGeom prst="line">
            <a:avLst/>
          </a:prstGeom>
          <a:ln w="3175" cap="flat">
            <a:solidFill>
              <a:schemeClr val="tx1">
                <a:lumMod val="75000"/>
                <a:lumOff val="25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lide1_shape8"/>
          <p:cNvCxnSpPr/>
          <p:nvPr/>
        </p:nvCxnSpPr>
        <p:spPr>
          <a:xfrm>
            <a:off x="364803" y="4923517"/>
            <a:ext cx="1592585" cy="0"/>
          </a:xfrm>
          <a:prstGeom prst="line">
            <a:avLst/>
          </a:prstGeom>
          <a:ln w="3175" cap="flat">
            <a:solidFill>
              <a:schemeClr val="tx1">
                <a:lumMod val="75000"/>
                <a:lumOff val="25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476672"/>
            <a:ext cx="4559300" cy="2463800"/>
          </a:xfrm>
          <a:prstGeom prst="rect">
            <a:avLst/>
          </a:prstGeom>
        </p:spPr>
      </p:pic>
      <p:pic>
        <p:nvPicPr>
          <p:cNvPr id="13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0312" y="6309320"/>
            <a:ext cx="1390650" cy="2857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lide5_shape2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 cap="flat">
            <a:solidFill>
              <a:schemeClr val="accent4">
                <a:lumMod val="50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5_shape4"/>
          <p:cNvSpPr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r" defTabSz="914400" latinLnBrk="1"/>
            <a:fld id="{4BEDD84E-25D4-4983-8AA1-2863C96F08D9}" type="slidenum">
              <a:rPr lang="en-US" sz="800" kern="1200" spc="-3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  <a:cs typeface="+mn-cs"/>
              </a:rPr>
              <a:t>10</a:t>
            </a:fld>
            <a:r>
              <a:rPr lang="en-US" altLang="ko-KR" sz="800" kern="1200" spc="-3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  <a:cs typeface="+mn-cs"/>
              </a:rPr>
              <a:t> / 14</a:t>
            </a:r>
            <a:endParaRPr sz="800" kern="1200" spc="-30">
              <a:solidFill>
                <a:schemeClr val="tx1">
                  <a:lumMod val="95000"/>
                  <a:lumOff val="5000"/>
                </a:schemeClr>
              </a:solidFill>
              <a:latin typeface="나눔고딕"/>
              <a:ea typeface="나눔고딕"/>
              <a:cs typeface="+mn-cs"/>
            </a:endParaRPr>
          </a:p>
        </p:txBody>
      </p:sp>
      <p:pic>
        <p:nvPicPr>
          <p:cNvPr id="10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0312" y="6309320"/>
            <a:ext cx="1390650" cy="285750"/>
          </a:xfrm>
          <a:prstGeom prst="rect">
            <a:avLst/>
          </a:prstGeom>
        </p:spPr>
      </p:pic>
      <p:sp>
        <p:nvSpPr>
          <p:cNvPr id="9" name="slide11_shape1"/>
          <p:cNvSpPr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defTabSz="914400" latinLnBrk="1"/>
            <a:r>
              <a:rPr lang="ko-KR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a스마일M" panose="02020600000000000000" pitchFamily="18" charset="-127"/>
                <a:ea typeface="a스마일M" panose="02020600000000000000" pitchFamily="18" charset="-127"/>
              </a:rPr>
              <a:t>2</a:t>
            </a:r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스마일M" panose="02020600000000000000" pitchFamily="18" charset="-127"/>
                <a:ea typeface="a스마일M" panose="02020600000000000000" pitchFamily="18" charset="-127"/>
              </a:rPr>
              <a:t>.</a:t>
            </a:r>
            <a:r>
              <a:rPr lang="ko-KR" altLang="en-US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스마일M" panose="02020600000000000000" pitchFamily="18" charset="-127"/>
                <a:ea typeface="a스마일M" panose="02020600000000000000" pitchFamily="18" charset="-127"/>
              </a:rPr>
              <a:t> </a:t>
            </a:r>
            <a:r>
              <a:rPr lang="ko-KR" altLang="en-US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스마일M" panose="02020600000000000000" pitchFamily="18" charset="-127"/>
                <a:ea typeface="a스마일M" panose="02020600000000000000" pitchFamily="18" charset="-127"/>
              </a:rPr>
              <a:t>해외 탐방 전 기획</a:t>
            </a:r>
            <a:endParaRPr sz="800" kern="1200" spc="-30" dirty="0">
              <a:solidFill>
                <a:schemeClr val="tx1">
                  <a:lumMod val="95000"/>
                  <a:lumOff val="5000"/>
                </a:schemeClr>
              </a:solidFill>
              <a:latin typeface="a스마일M" panose="02020600000000000000" pitchFamily="18" charset="-127"/>
              <a:ea typeface="a스마일M" panose="02020600000000000000" pitchFamily="18" charset="-127"/>
            </a:endParaRPr>
          </a:p>
        </p:txBody>
      </p:sp>
      <p:pic>
        <p:nvPicPr>
          <p:cNvPr id="2" name="Fly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00628" y="1411627"/>
            <a:ext cx="8134350" cy="4572000"/>
          </a:xfrm>
          <a:prstGeom prst="rect">
            <a:avLst/>
          </a:prstGeom>
        </p:spPr>
      </p:pic>
      <p:sp>
        <p:nvSpPr>
          <p:cNvPr id="11" name="slide5_shape3"/>
          <p:cNvSpPr txBox="1">
            <a:spLocks/>
          </p:cNvSpPr>
          <p:nvPr/>
        </p:nvSpPr>
        <p:spPr>
          <a:xfrm>
            <a:off x="251520" y="620688"/>
            <a:ext cx="6995120" cy="580926"/>
          </a:xfrm>
          <a:prstGeom prst="rect">
            <a:avLst/>
          </a:prstGeom>
        </p:spPr>
        <p:txBody>
          <a:bodyPr lIns="91440" tIns="45720" rIns="91440" bIns="45720" anchor="ctr">
            <a:noAutofit/>
          </a:bodyPr>
          <a:lstStyle>
            <a:lvl1pPr algn="ctr" defTabSz="914400" latinLnBrk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나눔고딕"/>
                <a:ea typeface="나눔고딕"/>
                <a:cs typeface="+mj-cs"/>
              </a:defRPr>
            </a:lvl1pPr>
          </a:lstStyle>
          <a:p>
            <a:pPr algn="l"/>
            <a:r>
              <a:rPr lang="en-US" altLang="ko-KR" sz="4000" b="1" spc="-150" dirty="0" smtClean="0">
                <a:solidFill>
                  <a:schemeClr val="accent4">
                    <a:lumMod val="50000"/>
                  </a:schemeClr>
                </a:solidFill>
              </a:rPr>
              <a:t>Prototype #2</a:t>
            </a:r>
            <a:endParaRPr lang="en-US" sz="40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05486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lide5_shape2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 cap="flat">
            <a:solidFill>
              <a:schemeClr val="accent4">
                <a:lumMod val="50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5_shape4"/>
          <p:cNvSpPr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r" defTabSz="914400" latinLnBrk="1"/>
            <a:fld id="{4BEDD84E-25D4-4983-8AA1-2863C96F08D9}" type="slidenum">
              <a:rPr lang="en-US" sz="800" kern="1200" spc="-3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  <a:cs typeface="+mn-cs"/>
              </a:rPr>
              <a:t>11</a:t>
            </a:fld>
            <a:r>
              <a:rPr lang="en-US" altLang="ko-KR" sz="800" kern="1200" spc="-3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  <a:cs typeface="+mn-cs"/>
              </a:rPr>
              <a:t> / 14</a:t>
            </a:r>
            <a:endParaRPr sz="800" kern="1200" spc="-30">
              <a:solidFill>
                <a:schemeClr val="tx1">
                  <a:lumMod val="95000"/>
                  <a:lumOff val="5000"/>
                </a:schemeClr>
              </a:solidFill>
              <a:latin typeface="나눔고딕"/>
              <a:ea typeface="나눔고딕"/>
              <a:cs typeface="+mn-cs"/>
            </a:endParaRPr>
          </a:p>
        </p:txBody>
      </p:sp>
      <p:pic>
        <p:nvPicPr>
          <p:cNvPr id="10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0312" y="6309320"/>
            <a:ext cx="1390650" cy="285750"/>
          </a:xfrm>
          <a:prstGeom prst="rect">
            <a:avLst/>
          </a:prstGeom>
        </p:spPr>
      </p:pic>
      <p:sp>
        <p:nvSpPr>
          <p:cNvPr id="12" name="slide11_shape1"/>
          <p:cNvSpPr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defTabSz="914400" latinLnBrk="1"/>
            <a:r>
              <a:rPr lang="en-US" altLang="ko-KR" sz="800" kern="12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스마일M" panose="02020600000000000000" pitchFamily="18" charset="-127"/>
                <a:ea typeface="a스마일M" panose="02020600000000000000" pitchFamily="18" charset="-127"/>
              </a:rPr>
              <a:t>2.</a:t>
            </a:r>
            <a:r>
              <a:rPr lang="ko-KR" altLang="en-US" sz="800" kern="12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스마일M" panose="02020600000000000000" pitchFamily="18" charset="-127"/>
                <a:ea typeface="a스마일M" panose="02020600000000000000" pitchFamily="18" charset="-127"/>
              </a:rPr>
              <a:t> 해외 탐방 전 계획</a:t>
            </a:r>
            <a:endParaRPr sz="800" kern="1200" spc="-30" dirty="0">
              <a:solidFill>
                <a:schemeClr val="tx1">
                  <a:lumMod val="95000"/>
                  <a:lumOff val="5000"/>
                </a:schemeClr>
              </a:solidFill>
              <a:latin typeface="a스마일M" panose="02020600000000000000" pitchFamily="18" charset="-127"/>
              <a:ea typeface="a스마일M" panose="02020600000000000000" pitchFamily="18" charset="-127"/>
            </a:endParaRPr>
          </a:p>
        </p:txBody>
      </p:sp>
      <p:sp>
        <p:nvSpPr>
          <p:cNvPr id="8" name="slide5_shape5"/>
          <p:cNvSpPr/>
          <p:nvPr/>
        </p:nvSpPr>
        <p:spPr>
          <a:xfrm>
            <a:off x="1055543" y="1700808"/>
            <a:ext cx="8470547" cy="1275443"/>
          </a:xfrm>
          <a:prstGeom prst="rect">
            <a:avLst/>
          </a:prstGeom>
        </p:spPr>
        <p:txBody>
          <a:bodyPr lIns="91440" tIns="45720" rIns="91440" bIns="45720"/>
          <a:lstStyle>
            <a:lvl1pPr marL="342900" indent="-342900" algn="l" defTabSz="914400" latinLnBrk="1">
              <a:spcBef>
                <a:spcPct val="20000"/>
              </a:spcBef>
              <a:buFont typeface="Arial" pitchFamily="2" charset="2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latinLnBrk="1">
              <a:spcBef>
                <a:spcPct val="20000"/>
              </a:spcBef>
              <a:buFont typeface="Arial" pitchFamily="2" charset="2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latinLnBrk="1">
              <a:spcBef>
                <a:spcPct val="20000"/>
              </a:spcBef>
              <a:buFont typeface="Arial" pitchFamily="2" charset="2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latinLnBrk="1">
              <a:spcBef>
                <a:spcPct val="20000"/>
              </a:spcBef>
              <a:buFont typeface="Arial" pitchFamily="2" charset="2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buFont typeface="Wingdings" charset="2"/>
              <a:buChar char="§"/>
            </a:pPr>
            <a:r>
              <a:rPr lang="ko-KR" altLang="en-US" sz="2400" dirty="0" smtClean="0">
                <a:solidFill>
                  <a:srgbClr val="3D3C3E"/>
                </a:solidFill>
                <a:latin typeface="a스마일M" panose="02020600000000000000" pitchFamily="18" charset="-127"/>
                <a:ea typeface="a스마일M" panose="02020600000000000000" pitchFamily="18" charset="-127"/>
              </a:rPr>
              <a:t>하우스 파티라는 주제와 리듬 게임은 연관성이 부족하다</a:t>
            </a:r>
            <a:endParaRPr lang="en-US" altLang="ko-KR" sz="2400" dirty="0" smtClean="0">
              <a:solidFill>
                <a:srgbClr val="3D3C3E"/>
              </a:solidFill>
              <a:latin typeface="a스마일M" panose="02020600000000000000" pitchFamily="18" charset="-127"/>
              <a:ea typeface="a스마일M" panose="02020600000000000000" pitchFamily="18" charset="-127"/>
            </a:endParaRPr>
          </a:p>
          <a:p>
            <a:pPr>
              <a:lnSpc>
                <a:spcPct val="120000"/>
              </a:lnSpc>
              <a:buFont typeface="Wingdings" charset="2"/>
              <a:buChar char="§"/>
            </a:pPr>
            <a:r>
              <a:rPr lang="ko-KR" altLang="en-US" sz="2400" dirty="0" smtClean="0">
                <a:solidFill>
                  <a:srgbClr val="3D3C3E"/>
                </a:solidFill>
                <a:latin typeface="a스마일M" panose="02020600000000000000" pitchFamily="18" charset="-127"/>
                <a:ea typeface="a스마일M" panose="02020600000000000000" pitchFamily="18" charset="-127"/>
              </a:rPr>
              <a:t>술의 여부로 입장을 판단하기 때문에 기존의 리듬게임처럼</a:t>
            </a:r>
            <a:endParaRPr lang="en-US" altLang="ko-KR" sz="2400" dirty="0">
              <a:solidFill>
                <a:srgbClr val="3D3C3E"/>
              </a:solidFill>
              <a:latin typeface="a스마일M" panose="02020600000000000000" pitchFamily="18" charset="-127"/>
              <a:ea typeface="a스마일M" panose="02020600000000000000" pitchFamily="18" charset="-127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sz="2400" dirty="0" smtClean="0">
                <a:solidFill>
                  <a:srgbClr val="3D3C3E"/>
                </a:solidFill>
                <a:latin typeface="a스마일M" panose="02020600000000000000" pitchFamily="18" charset="-127"/>
                <a:ea typeface="a스마일M" panose="02020600000000000000" pitchFamily="18" charset="-127"/>
              </a:rPr>
              <a:t>    음악에 맞추어 예측할 수 없가 없다</a:t>
            </a:r>
            <a:endParaRPr lang="en-US" altLang="ko-KR" sz="2400" dirty="0" smtClean="0">
              <a:solidFill>
                <a:srgbClr val="3D3C3E"/>
              </a:solidFill>
              <a:latin typeface="a스마일M" panose="02020600000000000000" pitchFamily="18" charset="-127"/>
              <a:ea typeface="a스마일M" panose="02020600000000000000" pitchFamily="18" charset="-127"/>
            </a:endParaRPr>
          </a:p>
          <a:p>
            <a:pPr>
              <a:lnSpc>
                <a:spcPct val="120000"/>
              </a:lnSpc>
              <a:buFont typeface="Wingdings" charset="2"/>
              <a:buChar char="§"/>
            </a:pPr>
            <a:r>
              <a:rPr lang="ko-KR" altLang="en-US" sz="2400" dirty="0" smtClean="0">
                <a:solidFill>
                  <a:srgbClr val="3D3C3E"/>
                </a:solidFill>
                <a:latin typeface="a스마일M" panose="02020600000000000000" pitchFamily="18" charset="-127"/>
                <a:ea typeface="a스마일M" panose="02020600000000000000" pitchFamily="18" charset="-127"/>
              </a:rPr>
              <a:t>리듬 게임은 다양한 버튼이 있는데 두가지 버튼뿐이다</a:t>
            </a:r>
            <a:endParaRPr lang="en-US" altLang="ko-KR" sz="2400" dirty="0">
              <a:solidFill>
                <a:srgbClr val="3D3C3E"/>
              </a:solidFill>
              <a:latin typeface="a스마일M" panose="02020600000000000000" pitchFamily="18" charset="-127"/>
              <a:ea typeface="a스마일M" panose="02020600000000000000" pitchFamily="18" charset="-127"/>
            </a:endParaRPr>
          </a:p>
          <a:p>
            <a:pPr>
              <a:lnSpc>
                <a:spcPct val="120000"/>
              </a:lnSpc>
              <a:buFont typeface="Wingdings" charset="2"/>
              <a:buChar char="§"/>
            </a:pPr>
            <a:r>
              <a:rPr lang="en-US" altLang="ko-KR" sz="2400" dirty="0" smtClean="0">
                <a:solidFill>
                  <a:srgbClr val="3D3C3E"/>
                </a:solidFill>
                <a:latin typeface="a스마일M" panose="02020600000000000000" pitchFamily="18" charset="-127"/>
                <a:ea typeface="a스마일M" panose="02020600000000000000" pitchFamily="18" charset="-127"/>
              </a:rPr>
              <a:t>Papers, Please</a:t>
            </a:r>
            <a:r>
              <a:rPr lang="ko-KR" altLang="en-US" sz="2400" dirty="0" smtClean="0">
                <a:solidFill>
                  <a:srgbClr val="3D3C3E"/>
                </a:solidFill>
                <a:latin typeface="a스마일M" panose="02020600000000000000" pitchFamily="18" charset="-127"/>
                <a:ea typeface="a스마일M" panose="02020600000000000000" pitchFamily="18" charset="-127"/>
              </a:rPr>
              <a:t>와 같은 장르가 더 재밌을 것 같다</a:t>
            </a:r>
            <a:endParaRPr lang="en-US" altLang="ko-KR" sz="2400" b="1" dirty="0">
              <a:solidFill>
                <a:srgbClr val="3D3C3E"/>
              </a:solidFill>
              <a:latin typeface="a스마일M" panose="02020600000000000000" pitchFamily="18" charset="-127"/>
              <a:ea typeface="a스마일M" panose="02020600000000000000" pitchFamily="18" charset="-127"/>
            </a:endParaRPr>
          </a:p>
          <a:p>
            <a:pPr marL="0" indent="0">
              <a:lnSpc>
                <a:spcPct val="120000"/>
              </a:lnSpc>
              <a:buNone/>
            </a:pPr>
            <a:endParaRPr lang="en-US" altLang="ko-KR" sz="2400" b="1" kern="1200" dirty="0" smtClean="0">
              <a:solidFill>
                <a:srgbClr val="3D3C3E"/>
              </a:solidFill>
              <a:latin typeface="a스마일M" panose="02020600000000000000" pitchFamily="18" charset="-127"/>
              <a:ea typeface="a스마일M" panose="02020600000000000000" pitchFamily="18" charset="-127"/>
            </a:endParaRPr>
          </a:p>
          <a:p>
            <a:pPr marL="0" indent="0" algn="l" defTabSz="914400" latinLnBrk="1">
              <a:lnSpc>
                <a:spcPct val="120000"/>
              </a:lnSpc>
              <a:spcBef>
                <a:spcPct val="20000"/>
              </a:spcBef>
              <a:buNone/>
            </a:pPr>
            <a:endParaRPr lang="en-US" altLang="ko-KR" sz="2000" b="1" kern="1200" dirty="0" smtClean="0">
              <a:solidFill>
                <a:srgbClr val="3D3C3E"/>
              </a:solidFill>
              <a:latin typeface="a스마일M" panose="02020600000000000000" pitchFamily="18" charset="-127"/>
              <a:ea typeface="a스마일M" panose="02020600000000000000" pitchFamily="18" charset="-127"/>
            </a:endParaRPr>
          </a:p>
          <a:p>
            <a:pPr marL="0" indent="0" algn="l" defTabSz="914400" latinLnBrk="1">
              <a:lnSpc>
                <a:spcPct val="120000"/>
              </a:lnSpc>
              <a:spcBef>
                <a:spcPct val="20000"/>
              </a:spcBef>
              <a:buNone/>
            </a:pPr>
            <a:endParaRPr sz="2000" kern="1200" dirty="0">
              <a:solidFill>
                <a:srgbClr val="3D3C3E"/>
              </a:solidFill>
              <a:latin typeface="a스마일M" panose="02020600000000000000" pitchFamily="18" charset="-127"/>
              <a:ea typeface="a스마일M" panose="02020600000000000000" pitchFamily="18" charset="-127"/>
            </a:endParaRPr>
          </a:p>
        </p:txBody>
      </p:sp>
      <p:sp>
        <p:nvSpPr>
          <p:cNvPr id="9" name="slide5_shape3"/>
          <p:cNvSpPr txBox="1">
            <a:spLocks/>
          </p:cNvSpPr>
          <p:nvPr/>
        </p:nvSpPr>
        <p:spPr>
          <a:xfrm>
            <a:off x="251520" y="620688"/>
            <a:ext cx="6995120" cy="580926"/>
          </a:xfrm>
          <a:prstGeom prst="rect">
            <a:avLst/>
          </a:prstGeom>
        </p:spPr>
        <p:txBody>
          <a:bodyPr lIns="91440" tIns="45720" rIns="91440" bIns="45720" anchor="ctr">
            <a:noAutofit/>
          </a:bodyPr>
          <a:lstStyle>
            <a:lvl1pPr algn="ctr" defTabSz="914400" latinLnBrk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나눔고딕"/>
                <a:ea typeface="나눔고딕"/>
                <a:cs typeface="+mj-cs"/>
              </a:defRPr>
            </a:lvl1pPr>
          </a:lstStyle>
          <a:p>
            <a:pPr algn="l"/>
            <a:r>
              <a:rPr lang="en-US" altLang="ko-KR" sz="4000" b="1" spc="-150" dirty="0" smtClean="0">
                <a:solidFill>
                  <a:schemeClr val="accent4">
                    <a:lumMod val="50000"/>
                  </a:schemeClr>
                </a:solidFill>
              </a:rPr>
              <a:t>Prototype #</a:t>
            </a:r>
            <a:r>
              <a:rPr lang="en-US" altLang="ko-KR" sz="4000" b="1" spc="-150" dirty="0" smtClean="0">
                <a:solidFill>
                  <a:schemeClr val="accent4">
                    <a:lumMod val="50000"/>
                  </a:schemeClr>
                </a:solidFill>
              </a:rPr>
              <a:t>2</a:t>
            </a:r>
            <a:r>
              <a:rPr lang="ko-KR" altLang="en-US" sz="4000" b="1" spc="-150" dirty="0" smtClean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altLang="ko-KR" sz="4000" b="1" spc="-150" dirty="0" smtClean="0">
                <a:solidFill>
                  <a:schemeClr val="accent4">
                    <a:lumMod val="50000"/>
                  </a:schemeClr>
                </a:solidFill>
              </a:rPr>
              <a:t>-</a:t>
            </a:r>
            <a:r>
              <a:rPr lang="ko-KR" altLang="en-US" sz="4000" b="1" spc="-150" dirty="0" smtClean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altLang="ko-KR" sz="4000" b="1" spc="-150" dirty="0" smtClean="0">
                <a:solidFill>
                  <a:schemeClr val="accent4">
                    <a:lumMod val="50000"/>
                  </a:schemeClr>
                </a:solidFill>
              </a:rPr>
              <a:t>Feedbac</a:t>
            </a:r>
            <a:r>
              <a:rPr lang="en-US" altLang="ko-KR" sz="4000" b="1" spc="-150" dirty="0">
                <a:solidFill>
                  <a:schemeClr val="accent4">
                    <a:lumMod val="50000"/>
                  </a:schemeClr>
                </a:solidFill>
              </a:rPr>
              <a:t>k</a:t>
            </a:r>
            <a:endParaRPr lang="en-US" sz="40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690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lide5_shape2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 cap="flat">
            <a:solidFill>
              <a:schemeClr val="accent4">
                <a:lumMod val="50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5_shape4"/>
          <p:cNvSpPr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r" defTabSz="914400" latinLnBrk="1"/>
            <a:fld id="{4BEDD84E-25D4-4983-8AA1-2863C96F08D9}" type="slidenum">
              <a:rPr lang="en-US" sz="800" kern="1200" spc="-3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  <a:cs typeface="+mn-cs"/>
              </a:rPr>
              <a:t>12</a:t>
            </a:fld>
            <a:r>
              <a:rPr lang="en-US" altLang="ko-KR" sz="800" kern="1200" spc="-3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  <a:cs typeface="+mn-cs"/>
              </a:rPr>
              <a:t> / 14</a:t>
            </a:r>
            <a:endParaRPr sz="800" kern="1200" spc="-30">
              <a:solidFill>
                <a:schemeClr val="tx1">
                  <a:lumMod val="95000"/>
                  <a:lumOff val="5000"/>
                </a:schemeClr>
              </a:solidFill>
              <a:latin typeface="나눔고딕"/>
              <a:ea typeface="나눔고딕"/>
              <a:cs typeface="+mn-cs"/>
            </a:endParaRPr>
          </a:p>
        </p:txBody>
      </p:sp>
      <p:pic>
        <p:nvPicPr>
          <p:cNvPr id="10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0312" y="6309320"/>
            <a:ext cx="1390650" cy="285750"/>
          </a:xfrm>
          <a:prstGeom prst="rect">
            <a:avLst/>
          </a:prstGeom>
        </p:spPr>
      </p:pic>
      <p:sp>
        <p:nvSpPr>
          <p:cNvPr id="12" name="slide11_shape1"/>
          <p:cNvSpPr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defTabSz="914400" latinLnBrk="1"/>
            <a:r>
              <a:rPr lang="en-US" altLang="ko-KR" sz="800" kern="12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스마일M" panose="02020600000000000000" pitchFamily="18" charset="-127"/>
                <a:ea typeface="a스마일M" panose="02020600000000000000" pitchFamily="18" charset="-127"/>
              </a:rPr>
              <a:t>2.</a:t>
            </a:r>
            <a:r>
              <a:rPr lang="ko-KR" altLang="en-US" sz="800" kern="12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스마일M" panose="02020600000000000000" pitchFamily="18" charset="-127"/>
                <a:ea typeface="a스마일M" panose="02020600000000000000" pitchFamily="18" charset="-127"/>
              </a:rPr>
              <a:t> 해외 탐방 전 계획</a:t>
            </a:r>
            <a:endParaRPr sz="800" kern="1200" spc="-30" dirty="0">
              <a:solidFill>
                <a:schemeClr val="tx1">
                  <a:lumMod val="95000"/>
                  <a:lumOff val="5000"/>
                </a:schemeClr>
              </a:solidFill>
              <a:latin typeface="a스마일M" panose="02020600000000000000" pitchFamily="18" charset="-127"/>
              <a:ea typeface="a스마일M" panose="02020600000000000000" pitchFamily="18" charset="-127"/>
            </a:endParaRPr>
          </a:p>
        </p:txBody>
      </p:sp>
      <p:sp>
        <p:nvSpPr>
          <p:cNvPr id="8" name="slide5_shape5"/>
          <p:cNvSpPr/>
          <p:nvPr/>
        </p:nvSpPr>
        <p:spPr>
          <a:xfrm>
            <a:off x="1055543" y="1700808"/>
            <a:ext cx="8470547" cy="1275443"/>
          </a:xfrm>
          <a:prstGeom prst="rect">
            <a:avLst/>
          </a:prstGeom>
        </p:spPr>
        <p:txBody>
          <a:bodyPr lIns="91440" tIns="45720" rIns="91440" bIns="45720"/>
          <a:lstStyle>
            <a:lvl1pPr marL="342900" indent="-342900" algn="l" defTabSz="914400" latinLnBrk="1">
              <a:spcBef>
                <a:spcPct val="20000"/>
              </a:spcBef>
              <a:buFont typeface="Arial" pitchFamily="2" charset="2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latinLnBrk="1">
              <a:spcBef>
                <a:spcPct val="20000"/>
              </a:spcBef>
              <a:buFont typeface="Arial" pitchFamily="2" charset="2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latinLnBrk="1">
              <a:spcBef>
                <a:spcPct val="20000"/>
              </a:spcBef>
              <a:buFont typeface="Arial" pitchFamily="2" charset="2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latinLnBrk="1">
              <a:spcBef>
                <a:spcPct val="20000"/>
              </a:spcBef>
              <a:buFont typeface="Arial" pitchFamily="2" charset="2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buFont typeface="Wingdings" charset="2"/>
              <a:buChar char="§"/>
            </a:pPr>
            <a:r>
              <a:rPr lang="ko-KR" altLang="en-US" sz="2400" dirty="0" smtClean="0">
                <a:solidFill>
                  <a:srgbClr val="3D3C3E"/>
                </a:solidFill>
                <a:latin typeface="a스마일M" panose="02020600000000000000" pitchFamily="18" charset="-127"/>
                <a:ea typeface="a스마일M" panose="02020600000000000000" pitchFamily="18" charset="-127"/>
              </a:rPr>
              <a:t>첫번째 기획으로 돌아가자</a:t>
            </a:r>
            <a:endParaRPr lang="en-US" altLang="ko-KR" sz="2400" dirty="0" smtClean="0">
              <a:solidFill>
                <a:srgbClr val="3D3C3E"/>
              </a:solidFill>
              <a:latin typeface="a스마일M" panose="02020600000000000000" pitchFamily="18" charset="-127"/>
              <a:ea typeface="a스마일M" panose="02020600000000000000" pitchFamily="18" charset="-127"/>
            </a:endParaRPr>
          </a:p>
          <a:p>
            <a:pPr>
              <a:lnSpc>
                <a:spcPct val="120000"/>
              </a:lnSpc>
              <a:buFont typeface="Wingdings" charset="2"/>
              <a:buChar char="§"/>
            </a:pPr>
            <a:r>
              <a:rPr lang="ko-KR" altLang="en-US" sz="2400" dirty="0" smtClean="0">
                <a:solidFill>
                  <a:srgbClr val="3D3C3E"/>
                </a:solidFill>
                <a:latin typeface="a스마일M" panose="02020600000000000000" pitchFamily="18" charset="-127"/>
                <a:ea typeface="a스마일M" panose="02020600000000000000" pitchFamily="18" charset="-127"/>
              </a:rPr>
              <a:t>구별 요소를 술 지참 여부에 더하여 추가로 늘리자</a:t>
            </a:r>
            <a:endParaRPr lang="en-US" altLang="ko-KR" sz="2400" dirty="0" smtClean="0">
              <a:solidFill>
                <a:srgbClr val="3D3C3E"/>
              </a:solidFill>
              <a:latin typeface="a스마일M" panose="02020600000000000000" pitchFamily="18" charset="-127"/>
              <a:ea typeface="a스마일M" panose="02020600000000000000" pitchFamily="18" charset="-127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ko-KR" altLang="ko-KR" sz="2400" dirty="0" smtClean="0">
                <a:solidFill>
                  <a:srgbClr val="3D3C3E"/>
                </a:solidFill>
                <a:latin typeface="a스마일M" panose="02020600000000000000" pitchFamily="18" charset="-127"/>
                <a:ea typeface="a스마일M" panose="02020600000000000000" pitchFamily="18" charset="-127"/>
              </a:rPr>
              <a:t> </a:t>
            </a:r>
            <a:r>
              <a:rPr lang="ko-KR" altLang="en-US" sz="2400" dirty="0" smtClean="0">
                <a:solidFill>
                  <a:srgbClr val="3D3C3E"/>
                </a:solidFill>
                <a:latin typeface="a스마일M" panose="02020600000000000000" pitchFamily="18" charset="-127"/>
                <a:ea typeface="a스마일M" panose="02020600000000000000" pitchFamily="18" charset="-127"/>
              </a:rPr>
              <a:t>   </a:t>
            </a:r>
            <a:r>
              <a:rPr lang="en-US" altLang="ko-KR" sz="2400" dirty="0" smtClean="0">
                <a:solidFill>
                  <a:srgbClr val="3D3C3E"/>
                </a:solidFill>
                <a:latin typeface="a스마일M" panose="02020600000000000000" pitchFamily="18" charset="-127"/>
                <a:ea typeface="a스마일M" panose="02020600000000000000" pitchFamily="18" charset="-127"/>
              </a:rPr>
              <a:t>Ex) 22</a:t>
            </a:r>
            <a:r>
              <a:rPr lang="ko-KR" altLang="en-US" sz="2400" dirty="0" smtClean="0">
                <a:solidFill>
                  <a:srgbClr val="3D3C3E"/>
                </a:solidFill>
                <a:latin typeface="a스마일M" panose="02020600000000000000" pitchFamily="18" charset="-127"/>
                <a:ea typeface="a스마일M" panose="02020600000000000000" pitchFamily="18" charset="-127"/>
              </a:rPr>
              <a:t>세인 안경을 쓰고 청바지를 입고 술을 들고 온 대학생</a:t>
            </a:r>
            <a:endParaRPr lang="en-US" altLang="ko-KR" sz="2400" dirty="0" smtClean="0">
              <a:solidFill>
                <a:srgbClr val="3D3C3E"/>
              </a:solidFill>
              <a:latin typeface="a스마일M" panose="02020600000000000000" pitchFamily="18" charset="-127"/>
              <a:ea typeface="a스마일M" panose="02020600000000000000" pitchFamily="18" charset="-127"/>
            </a:endParaRPr>
          </a:p>
          <a:p>
            <a:pPr>
              <a:lnSpc>
                <a:spcPct val="120000"/>
              </a:lnSpc>
              <a:buFont typeface="Wingdings" charset="2"/>
              <a:buChar char="§"/>
            </a:pPr>
            <a:r>
              <a:rPr lang="ko-KR" altLang="en-US" sz="2400" dirty="0" smtClean="0">
                <a:solidFill>
                  <a:srgbClr val="3D3C3E"/>
                </a:solidFill>
                <a:latin typeface="a스마일M" panose="02020600000000000000" pitchFamily="18" charset="-127"/>
                <a:ea typeface="a스마일M" panose="02020600000000000000" pitchFamily="18" charset="-127"/>
              </a:rPr>
              <a:t>재미요소를 리듬을 타는 것 보다는</a:t>
            </a:r>
            <a:endParaRPr lang="en-US" altLang="ko-KR" sz="2400" dirty="0" smtClean="0">
              <a:solidFill>
                <a:srgbClr val="3D3C3E"/>
              </a:solidFill>
              <a:latin typeface="a스마일M" panose="02020600000000000000" pitchFamily="18" charset="-127"/>
              <a:ea typeface="a스마일M" panose="02020600000000000000" pitchFamily="18" charset="-127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ko-KR" altLang="ko-KR" sz="2400" dirty="0" smtClean="0">
                <a:solidFill>
                  <a:srgbClr val="3D3C3E"/>
                </a:solidFill>
                <a:latin typeface="a스마일M" panose="02020600000000000000" pitchFamily="18" charset="-127"/>
                <a:ea typeface="a스마일M" panose="02020600000000000000" pitchFamily="18" charset="-127"/>
              </a:rPr>
              <a:t> </a:t>
            </a:r>
            <a:r>
              <a:rPr lang="ko-KR" altLang="en-US" sz="2400" dirty="0" smtClean="0">
                <a:solidFill>
                  <a:srgbClr val="3D3C3E"/>
                </a:solidFill>
                <a:latin typeface="a스마일M" panose="02020600000000000000" pitchFamily="18" charset="-127"/>
                <a:ea typeface="a스마일M" panose="02020600000000000000" pitchFamily="18" charset="-127"/>
              </a:rPr>
              <a:t>   머리를 써서 판단하는 점에서 찾자</a:t>
            </a:r>
            <a:endParaRPr lang="en-US" altLang="ko-KR" sz="2400" dirty="0" smtClean="0">
              <a:solidFill>
                <a:srgbClr val="3D3C3E"/>
              </a:solidFill>
              <a:latin typeface="a스마일M" panose="02020600000000000000" pitchFamily="18" charset="-127"/>
              <a:ea typeface="a스마일M" panose="02020600000000000000" pitchFamily="18" charset="-127"/>
            </a:endParaRPr>
          </a:p>
          <a:p>
            <a:pPr algn="l" defTabSz="914400" latinLnBrk="1">
              <a:lnSpc>
                <a:spcPct val="120000"/>
              </a:lnSpc>
              <a:spcBef>
                <a:spcPct val="20000"/>
              </a:spcBef>
              <a:buFont typeface="Wingdings" charset="2"/>
              <a:buChar char="§"/>
            </a:pPr>
            <a:r>
              <a:rPr lang="ko-KR" altLang="en-US" sz="2400" kern="1200" dirty="0" smtClean="0">
                <a:solidFill>
                  <a:srgbClr val="3D3C3E"/>
                </a:solidFill>
                <a:latin typeface="a스마일M" panose="02020600000000000000" pitchFamily="18" charset="-127"/>
                <a:ea typeface="a스마일M" panose="02020600000000000000" pitchFamily="18" charset="-127"/>
              </a:rPr>
              <a:t>미국 탐방 중에 이러한 디테일한 요소에 대한 정보를 얻어오자</a:t>
            </a:r>
            <a:endParaRPr lang="en-US" altLang="ko-KR" sz="2400" kern="1200" dirty="0" smtClean="0">
              <a:solidFill>
                <a:srgbClr val="3D3C3E"/>
              </a:solidFill>
              <a:latin typeface="a스마일M" panose="02020600000000000000" pitchFamily="18" charset="-127"/>
              <a:ea typeface="a스마일M" panose="02020600000000000000" pitchFamily="18" charset="-127"/>
            </a:endParaRPr>
          </a:p>
          <a:p>
            <a:pPr marL="0" indent="0" algn="l" defTabSz="914400" latinLnBrk="1">
              <a:lnSpc>
                <a:spcPct val="120000"/>
              </a:lnSpc>
              <a:spcBef>
                <a:spcPct val="20000"/>
              </a:spcBef>
              <a:buNone/>
            </a:pPr>
            <a:endParaRPr sz="2000" kern="1200" dirty="0">
              <a:solidFill>
                <a:srgbClr val="3D3C3E"/>
              </a:solidFill>
              <a:latin typeface="a스마일M" panose="02020600000000000000" pitchFamily="18" charset="-127"/>
              <a:ea typeface="a스마일M" panose="02020600000000000000" pitchFamily="18" charset="-127"/>
            </a:endParaRPr>
          </a:p>
        </p:txBody>
      </p:sp>
      <p:sp>
        <p:nvSpPr>
          <p:cNvPr id="9" name="slide5_shape3"/>
          <p:cNvSpPr txBox="1">
            <a:spLocks/>
          </p:cNvSpPr>
          <p:nvPr/>
        </p:nvSpPr>
        <p:spPr>
          <a:xfrm>
            <a:off x="251520" y="620688"/>
            <a:ext cx="6995120" cy="580926"/>
          </a:xfrm>
          <a:prstGeom prst="rect">
            <a:avLst/>
          </a:prstGeom>
        </p:spPr>
        <p:txBody>
          <a:bodyPr lIns="91440" tIns="45720" rIns="91440" bIns="45720" anchor="ctr">
            <a:noAutofit/>
          </a:bodyPr>
          <a:lstStyle>
            <a:lvl1pPr algn="ctr" defTabSz="914400" latinLnBrk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나눔고딕"/>
                <a:ea typeface="나눔고딕"/>
                <a:cs typeface="+mj-cs"/>
              </a:defRPr>
            </a:lvl1pPr>
          </a:lstStyle>
          <a:p>
            <a:pPr algn="l"/>
            <a:r>
              <a:rPr lang="ko-KR" altLang="en-US" sz="4000" b="1" spc="-150" dirty="0" smtClean="0">
                <a:solidFill>
                  <a:schemeClr val="accent4">
                    <a:lumMod val="50000"/>
                  </a:schemeClr>
                </a:solidFill>
              </a:rPr>
              <a:t>해외 탐방 전 최종 계획</a:t>
            </a:r>
            <a:endParaRPr lang="en-US" sz="40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21354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lide5_shape2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 cap="flat">
            <a:solidFill>
              <a:schemeClr val="accent4">
                <a:lumMod val="50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5_shape4"/>
          <p:cNvSpPr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r" defTabSz="914400" latinLnBrk="1"/>
            <a:fld id="{4BEDD84E-25D4-4983-8AA1-2863C96F08D9}" type="slidenum">
              <a:rPr lang="en-US" sz="800" kern="1200" spc="-3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  <a:cs typeface="+mn-cs"/>
              </a:rPr>
              <a:t>13</a:t>
            </a:fld>
            <a:r>
              <a:rPr lang="en-US" altLang="ko-KR" sz="800" kern="1200" spc="-3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  <a:cs typeface="+mn-cs"/>
              </a:rPr>
              <a:t> / 14</a:t>
            </a:r>
            <a:endParaRPr sz="800" kern="1200" spc="-30">
              <a:solidFill>
                <a:schemeClr val="tx1">
                  <a:lumMod val="95000"/>
                  <a:lumOff val="5000"/>
                </a:schemeClr>
              </a:solidFill>
              <a:latin typeface="나눔고딕"/>
              <a:ea typeface="나눔고딕"/>
              <a:cs typeface="+mn-cs"/>
            </a:endParaRPr>
          </a:p>
        </p:txBody>
      </p:sp>
      <p:pic>
        <p:nvPicPr>
          <p:cNvPr id="10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0312" y="6309320"/>
            <a:ext cx="1390650" cy="285750"/>
          </a:xfrm>
          <a:prstGeom prst="rect">
            <a:avLst/>
          </a:prstGeom>
        </p:spPr>
      </p:pic>
      <p:sp>
        <p:nvSpPr>
          <p:cNvPr id="12" name="slide11_shape1"/>
          <p:cNvSpPr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defTabSz="914400" latinLnBrk="1"/>
            <a:r>
              <a:rPr lang="ko-KR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스마일M" panose="02020600000000000000" pitchFamily="18" charset="-127"/>
                <a:ea typeface="a스마일M" panose="02020600000000000000" pitchFamily="18" charset="-127"/>
              </a:rPr>
              <a:t>3</a:t>
            </a:r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스마일M" panose="02020600000000000000" pitchFamily="18" charset="-127"/>
                <a:ea typeface="a스마일M" panose="02020600000000000000" pitchFamily="18" charset="-127"/>
              </a:rPr>
              <a:t>.</a:t>
            </a:r>
            <a:r>
              <a:rPr lang="ko-KR" altLang="en-US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스마일M" panose="02020600000000000000" pitchFamily="18" charset="-127"/>
                <a:ea typeface="a스마일M" panose="02020600000000000000" pitchFamily="18" charset="-127"/>
              </a:rPr>
              <a:t> 해외 탐방 내용</a:t>
            </a:r>
            <a:endParaRPr sz="800" kern="1200" spc="-30" dirty="0">
              <a:solidFill>
                <a:schemeClr val="tx1">
                  <a:lumMod val="95000"/>
                  <a:lumOff val="5000"/>
                </a:schemeClr>
              </a:solidFill>
              <a:latin typeface="a스마일M" panose="02020600000000000000" pitchFamily="18" charset="-127"/>
              <a:ea typeface="a스마일M" panose="02020600000000000000" pitchFamily="18" charset="-127"/>
            </a:endParaRPr>
          </a:p>
        </p:txBody>
      </p:sp>
      <p:sp>
        <p:nvSpPr>
          <p:cNvPr id="9" name="slide5_shape3"/>
          <p:cNvSpPr txBox="1">
            <a:spLocks/>
          </p:cNvSpPr>
          <p:nvPr/>
        </p:nvSpPr>
        <p:spPr>
          <a:xfrm>
            <a:off x="251520" y="620688"/>
            <a:ext cx="6995120" cy="580926"/>
          </a:xfrm>
          <a:prstGeom prst="rect">
            <a:avLst/>
          </a:prstGeom>
        </p:spPr>
        <p:txBody>
          <a:bodyPr lIns="91440" tIns="45720" rIns="91440" bIns="45720" anchor="ctr">
            <a:noAutofit/>
          </a:bodyPr>
          <a:lstStyle>
            <a:lvl1pPr algn="ctr" defTabSz="914400" latinLnBrk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나눔고딕"/>
                <a:ea typeface="나눔고딕"/>
                <a:cs typeface="+mj-cs"/>
              </a:defRPr>
            </a:lvl1pPr>
          </a:lstStyle>
          <a:p>
            <a:pPr algn="l"/>
            <a:r>
              <a:rPr lang="ko-KR" altLang="en-US" sz="4000" b="1" spc="-150" dirty="0" smtClean="0">
                <a:solidFill>
                  <a:schemeClr val="accent4">
                    <a:lumMod val="50000"/>
                  </a:schemeClr>
                </a:solidFill>
              </a:rPr>
              <a:t>해외 탐방 내용</a:t>
            </a:r>
            <a:endParaRPr lang="en-US" sz="40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1" name="slide5_shape5"/>
          <p:cNvSpPr/>
          <p:nvPr/>
        </p:nvSpPr>
        <p:spPr>
          <a:xfrm>
            <a:off x="1055543" y="1700808"/>
            <a:ext cx="8470547" cy="1275443"/>
          </a:xfrm>
          <a:prstGeom prst="rect">
            <a:avLst/>
          </a:prstGeom>
        </p:spPr>
        <p:txBody>
          <a:bodyPr lIns="91440" tIns="45720" rIns="91440" bIns="45720"/>
          <a:lstStyle>
            <a:lvl1pPr marL="342900" indent="-342900" algn="l" defTabSz="914400" latinLnBrk="1">
              <a:spcBef>
                <a:spcPct val="20000"/>
              </a:spcBef>
              <a:buFont typeface="Arial" pitchFamily="2" charset="2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latinLnBrk="1">
              <a:spcBef>
                <a:spcPct val="20000"/>
              </a:spcBef>
              <a:buFont typeface="Arial" pitchFamily="2" charset="2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latinLnBrk="1">
              <a:spcBef>
                <a:spcPct val="20000"/>
              </a:spcBef>
              <a:buFont typeface="Arial" pitchFamily="2" charset="2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latinLnBrk="1">
              <a:spcBef>
                <a:spcPct val="20000"/>
              </a:spcBef>
              <a:buFont typeface="Arial" pitchFamily="2" charset="2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buFont typeface="Wingdings" charset="2"/>
              <a:buChar char="§"/>
            </a:pPr>
            <a:r>
              <a:rPr lang="ko-KR" altLang="en-US" sz="2400" dirty="0" smtClean="0">
                <a:solidFill>
                  <a:srgbClr val="3D3C3E"/>
                </a:solidFill>
                <a:latin typeface="a스마일M" panose="02020600000000000000" pitchFamily="18" charset="-127"/>
                <a:ea typeface="a스마일M" panose="02020600000000000000" pitchFamily="18" charset="-127"/>
              </a:rPr>
              <a:t>현지인 대상으로 설문조사</a:t>
            </a:r>
            <a:endParaRPr lang="en-US" altLang="ko-KR" sz="2400" dirty="0" smtClean="0">
              <a:solidFill>
                <a:srgbClr val="3D3C3E"/>
              </a:solidFill>
              <a:latin typeface="a스마일M" panose="02020600000000000000" pitchFamily="18" charset="-127"/>
              <a:ea typeface="a스마일M" panose="02020600000000000000" pitchFamily="18" charset="-127"/>
            </a:endParaRPr>
          </a:p>
          <a:p>
            <a:pPr>
              <a:lnSpc>
                <a:spcPct val="120000"/>
              </a:lnSpc>
              <a:buFont typeface="Wingdings" charset="2"/>
              <a:buChar char="§"/>
            </a:pPr>
            <a:r>
              <a:rPr lang="ko-KR" altLang="en-US" sz="2400" dirty="0" smtClean="0">
                <a:solidFill>
                  <a:srgbClr val="3D3C3E"/>
                </a:solidFill>
                <a:latin typeface="a스마일M" panose="02020600000000000000" pitchFamily="18" charset="-127"/>
                <a:ea typeface="a스마일M" panose="02020600000000000000" pitchFamily="18" charset="-127"/>
              </a:rPr>
              <a:t>하우스 파티를 즐기는 분들과 집중 인터뷰</a:t>
            </a:r>
            <a:endParaRPr lang="en-US" altLang="ko-KR" sz="2400" dirty="0" smtClean="0">
              <a:solidFill>
                <a:srgbClr val="3D3C3E"/>
              </a:solidFill>
              <a:latin typeface="a스마일M" panose="02020600000000000000" pitchFamily="18" charset="-127"/>
              <a:ea typeface="a스마일M" panose="02020600000000000000" pitchFamily="18" charset="-127"/>
            </a:endParaRPr>
          </a:p>
          <a:p>
            <a:pPr>
              <a:lnSpc>
                <a:spcPct val="120000"/>
              </a:lnSpc>
              <a:buFont typeface="Wingdings" charset="2"/>
              <a:buChar char="§"/>
            </a:pPr>
            <a:r>
              <a:rPr lang="ko-KR" altLang="en-US" sz="2400" dirty="0" smtClean="0">
                <a:solidFill>
                  <a:srgbClr val="3D3C3E"/>
                </a:solidFill>
                <a:latin typeface="a스마일M" panose="02020600000000000000" pitchFamily="18" charset="-127"/>
                <a:ea typeface="a스마일M" panose="02020600000000000000" pitchFamily="18" charset="-127"/>
              </a:rPr>
              <a:t>하우스 파티의 간접 체험</a:t>
            </a:r>
            <a:endParaRPr lang="en-US" altLang="ko-KR" sz="2400" dirty="0" smtClean="0">
              <a:solidFill>
                <a:srgbClr val="3D3C3E"/>
              </a:solidFill>
              <a:latin typeface="a스마일M" panose="02020600000000000000" pitchFamily="18" charset="-127"/>
              <a:ea typeface="a스마일M" panose="02020600000000000000" pitchFamily="18" charset="-127"/>
            </a:endParaRPr>
          </a:p>
          <a:p>
            <a:pPr>
              <a:lnSpc>
                <a:spcPct val="120000"/>
              </a:lnSpc>
              <a:buFont typeface="Wingdings" charset="2"/>
              <a:buChar char="§"/>
            </a:pPr>
            <a:r>
              <a:rPr lang="ko-KR" altLang="en-US" sz="2400" dirty="0" smtClean="0">
                <a:solidFill>
                  <a:srgbClr val="3D3C3E"/>
                </a:solidFill>
                <a:latin typeface="a스마일M" panose="02020600000000000000" pitchFamily="18" charset="-127"/>
                <a:ea typeface="a스마일M" panose="02020600000000000000" pitchFamily="18" charset="-127"/>
              </a:rPr>
              <a:t>현지 개발자님의 조언</a:t>
            </a:r>
            <a:endParaRPr lang="en-US" altLang="ko-KR" sz="2400" dirty="0" smtClean="0">
              <a:solidFill>
                <a:srgbClr val="3D3C3E"/>
              </a:solidFill>
              <a:latin typeface="a스마일M" panose="02020600000000000000" pitchFamily="18" charset="-127"/>
              <a:ea typeface="a스마일M" panose="02020600000000000000" pitchFamily="18" charset="-127"/>
            </a:endParaRPr>
          </a:p>
          <a:p>
            <a:pPr>
              <a:lnSpc>
                <a:spcPct val="120000"/>
              </a:lnSpc>
              <a:buFont typeface="Wingdings" charset="2"/>
              <a:buChar char="§"/>
            </a:pPr>
            <a:endParaRPr lang="en-US" altLang="ko-KR" sz="2400" dirty="0" smtClean="0">
              <a:solidFill>
                <a:srgbClr val="3D3C3E"/>
              </a:solidFill>
              <a:latin typeface="a스마일M" panose="02020600000000000000" pitchFamily="18" charset="-127"/>
              <a:ea typeface="a스마일M" panose="02020600000000000000" pitchFamily="18" charset="-127"/>
            </a:endParaRPr>
          </a:p>
          <a:p>
            <a:pPr>
              <a:lnSpc>
                <a:spcPct val="120000"/>
              </a:lnSpc>
              <a:buFont typeface="Wingdings" charset="2"/>
              <a:buChar char="§"/>
            </a:pPr>
            <a:endParaRPr lang="en-US" altLang="ko-KR" sz="2400" dirty="0" smtClean="0">
              <a:solidFill>
                <a:srgbClr val="3D3C3E"/>
              </a:solidFill>
              <a:latin typeface="a스마일M" panose="02020600000000000000" pitchFamily="18" charset="-127"/>
              <a:ea typeface="a스마일M" panose="02020600000000000000" pitchFamily="18" charset="-127"/>
            </a:endParaRPr>
          </a:p>
          <a:p>
            <a:pPr>
              <a:lnSpc>
                <a:spcPct val="120000"/>
              </a:lnSpc>
              <a:buFont typeface="Wingdings" charset="2"/>
              <a:buChar char="§"/>
            </a:pPr>
            <a:endParaRPr lang="en-US" altLang="ko-KR" sz="2400" dirty="0">
              <a:solidFill>
                <a:srgbClr val="3D3C3E"/>
              </a:solidFill>
              <a:latin typeface="a스마일M" panose="02020600000000000000" pitchFamily="18" charset="-127"/>
              <a:ea typeface="a스마일M" panose="02020600000000000000" pitchFamily="18" charset="-127"/>
            </a:endParaRPr>
          </a:p>
          <a:p>
            <a:pPr>
              <a:lnSpc>
                <a:spcPct val="120000"/>
              </a:lnSpc>
              <a:buFont typeface="Wingdings" charset="2"/>
              <a:buChar char="§"/>
            </a:pPr>
            <a:endParaRPr lang="en-US" altLang="ko-KR" sz="2400" b="1" kern="1200" dirty="0" smtClean="0">
              <a:solidFill>
                <a:srgbClr val="3D3C3E"/>
              </a:solidFill>
              <a:latin typeface="a스마일M" panose="02020600000000000000" pitchFamily="18" charset="-127"/>
              <a:ea typeface="a스마일M" panose="02020600000000000000" pitchFamily="18" charset="-127"/>
            </a:endParaRPr>
          </a:p>
          <a:p>
            <a:pPr marL="0" indent="0" algn="l" defTabSz="914400" latinLnBrk="1">
              <a:lnSpc>
                <a:spcPct val="120000"/>
              </a:lnSpc>
              <a:spcBef>
                <a:spcPct val="20000"/>
              </a:spcBef>
              <a:buNone/>
            </a:pPr>
            <a:endParaRPr lang="en-US" altLang="ko-KR" sz="2000" b="1" kern="1200" dirty="0" smtClean="0">
              <a:solidFill>
                <a:srgbClr val="3D3C3E"/>
              </a:solidFill>
              <a:latin typeface="a스마일M" panose="02020600000000000000" pitchFamily="18" charset="-127"/>
              <a:ea typeface="a스마일M" panose="02020600000000000000" pitchFamily="18" charset="-127"/>
            </a:endParaRPr>
          </a:p>
          <a:p>
            <a:pPr marL="0" indent="0" algn="l" defTabSz="914400" latinLnBrk="1">
              <a:lnSpc>
                <a:spcPct val="120000"/>
              </a:lnSpc>
              <a:spcBef>
                <a:spcPct val="20000"/>
              </a:spcBef>
              <a:buNone/>
            </a:pPr>
            <a:endParaRPr sz="2000" kern="1200" dirty="0">
              <a:solidFill>
                <a:srgbClr val="3D3C3E"/>
              </a:solidFill>
              <a:latin typeface="a스마일M" panose="02020600000000000000" pitchFamily="18" charset="-127"/>
              <a:ea typeface="a스마일M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427928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lide5_shape2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 cap="flat">
            <a:solidFill>
              <a:schemeClr val="accent4">
                <a:lumMod val="50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5_shape4"/>
          <p:cNvSpPr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r" defTabSz="914400" latinLnBrk="1"/>
            <a:fld id="{4BEDD84E-25D4-4983-8AA1-2863C96F08D9}" type="slidenum">
              <a:rPr lang="en-US" sz="800" kern="1200" spc="-3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  <a:cs typeface="+mn-cs"/>
              </a:rPr>
              <a:t>14</a:t>
            </a:fld>
            <a:r>
              <a:rPr lang="en-US" altLang="ko-KR" sz="800" kern="1200" spc="-3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  <a:cs typeface="+mn-cs"/>
              </a:rPr>
              <a:t> / 14</a:t>
            </a:r>
            <a:endParaRPr sz="800" kern="1200" spc="-30">
              <a:solidFill>
                <a:schemeClr val="tx1">
                  <a:lumMod val="95000"/>
                  <a:lumOff val="5000"/>
                </a:schemeClr>
              </a:solidFill>
              <a:latin typeface="나눔고딕"/>
              <a:ea typeface="나눔고딕"/>
              <a:cs typeface="+mn-cs"/>
            </a:endParaRPr>
          </a:p>
        </p:txBody>
      </p:sp>
      <p:pic>
        <p:nvPicPr>
          <p:cNvPr id="10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0312" y="6309320"/>
            <a:ext cx="1390650" cy="285750"/>
          </a:xfrm>
          <a:prstGeom prst="rect">
            <a:avLst/>
          </a:prstGeom>
        </p:spPr>
      </p:pic>
      <p:sp>
        <p:nvSpPr>
          <p:cNvPr id="12" name="slide11_shape1"/>
          <p:cNvSpPr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defTabSz="914400" latinLnBrk="1"/>
            <a:r>
              <a:rPr lang="ko-KR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스마일M" panose="02020600000000000000" pitchFamily="18" charset="-127"/>
                <a:ea typeface="a스마일M" panose="02020600000000000000" pitchFamily="18" charset="-127"/>
              </a:rPr>
              <a:t>3</a:t>
            </a:r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스마일M" panose="02020600000000000000" pitchFamily="18" charset="-127"/>
                <a:ea typeface="a스마일M" panose="02020600000000000000" pitchFamily="18" charset="-127"/>
              </a:rPr>
              <a:t>.</a:t>
            </a:r>
            <a:r>
              <a:rPr lang="ko-KR" altLang="en-US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스마일M" panose="02020600000000000000" pitchFamily="18" charset="-127"/>
                <a:ea typeface="a스마일M" panose="02020600000000000000" pitchFamily="18" charset="-127"/>
              </a:rPr>
              <a:t> 해외 탐방 내용</a:t>
            </a:r>
            <a:endParaRPr sz="800" kern="1200" spc="-30" dirty="0">
              <a:solidFill>
                <a:schemeClr val="tx1">
                  <a:lumMod val="95000"/>
                  <a:lumOff val="5000"/>
                </a:schemeClr>
              </a:solidFill>
              <a:latin typeface="a스마일M" panose="02020600000000000000" pitchFamily="18" charset="-127"/>
              <a:ea typeface="a스마일M" panose="02020600000000000000" pitchFamily="18" charset="-127"/>
            </a:endParaRPr>
          </a:p>
        </p:txBody>
      </p:sp>
      <p:sp>
        <p:nvSpPr>
          <p:cNvPr id="9" name="slide5_shape3"/>
          <p:cNvSpPr txBox="1">
            <a:spLocks/>
          </p:cNvSpPr>
          <p:nvPr/>
        </p:nvSpPr>
        <p:spPr>
          <a:xfrm>
            <a:off x="251520" y="620688"/>
            <a:ext cx="6995120" cy="580926"/>
          </a:xfrm>
          <a:prstGeom prst="rect">
            <a:avLst/>
          </a:prstGeom>
        </p:spPr>
        <p:txBody>
          <a:bodyPr lIns="91440" tIns="45720" rIns="91440" bIns="45720" anchor="ctr">
            <a:noAutofit/>
          </a:bodyPr>
          <a:lstStyle>
            <a:lvl1pPr algn="ctr" defTabSz="914400" latinLnBrk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나눔고딕"/>
                <a:ea typeface="나눔고딕"/>
                <a:cs typeface="+mj-cs"/>
              </a:defRPr>
            </a:lvl1pPr>
          </a:lstStyle>
          <a:p>
            <a:pPr algn="l"/>
            <a:r>
              <a:rPr lang="ko-KR" altLang="en-US" sz="4000" b="1" spc="-150" dirty="0" smtClean="0">
                <a:solidFill>
                  <a:schemeClr val="accent4">
                    <a:lumMod val="50000"/>
                  </a:schemeClr>
                </a:solidFill>
              </a:rPr>
              <a:t>해외 탐방 내용</a:t>
            </a:r>
            <a:endParaRPr lang="en-US" sz="40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0032" y="750034"/>
            <a:ext cx="3888432" cy="275097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1960" y="3645024"/>
            <a:ext cx="4553848" cy="2574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1338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lide5_shape2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 cap="flat">
            <a:solidFill>
              <a:schemeClr val="accent4">
                <a:lumMod val="50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5_shape4"/>
          <p:cNvSpPr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r" defTabSz="914400" latinLnBrk="1"/>
            <a:fld id="{4BEDD84E-25D4-4983-8AA1-2863C96F08D9}" type="slidenum">
              <a:rPr lang="en-US" sz="800" kern="1200" spc="-3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  <a:cs typeface="+mn-cs"/>
              </a:rPr>
              <a:t>15</a:t>
            </a:fld>
            <a:r>
              <a:rPr lang="en-US" altLang="ko-KR" sz="800" kern="1200" spc="-3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  <a:cs typeface="+mn-cs"/>
              </a:rPr>
              <a:t> / 14</a:t>
            </a:r>
            <a:endParaRPr sz="800" kern="1200" spc="-30">
              <a:solidFill>
                <a:schemeClr val="tx1">
                  <a:lumMod val="95000"/>
                  <a:lumOff val="5000"/>
                </a:schemeClr>
              </a:solidFill>
              <a:latin typeface="나눔고딕"/>
              <a:ea typeface="나눔고딕"/>
              <a:cs typeface="+mn-cs"/>
            </a:endParaRPr>
          </a:p>
        </p:txBody>
      </p:sp>
      <p:pic>
        <p:nvPicPr>
          <p:cNvPr id="10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0312" y="6309320"/>
            <a:ext cx="1390650" cy="285750"/>
          </a:xfrm>
          <a:prstGeom prst="rect">
            <a:avLst/>
          </a:prstGeom>
        </p:spPr>
      </p:pic>
      <p:sp>
        <p:nvSpPr>
          <p:cNvPr id="12" name="slide11_shape1"/>
          <p:cNvSpPr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defTabSz="914400" latinLnBrk="1"/>
            <a:r>
              <a:rPr lang="ko-KR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스마일M" panose="02020600000000000000" pitchFamily="18" charset="-127"/>
                <a:ea typeface="a스마일M" panose="02020600000000000000" pitchFamily="18" charset="-127"/>
              </a:rPr>
              <a:t>3</a:t>
            </a:r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스마일M" panose="02020600000000000000" pitchFamily="18" charset="-127"/>
                <a:ea typeface="a스마일M" panose="02020600000000000000" pitchFamily="18" charset="-127"/>
              </a:rPr>
              <a:t>.</a:t>
            </a:r>
            <a:r>
              <a:rPr lang="ko-KR" altLang="en-US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스마일M" panose="02020600000000000000" pitchFamily="18" charset="-127"/>
                <a:ea typeface="a스마일M" panose="02020600000000000000" pitchFamily="18" charset="-127"/>
              </a:rPr>
              <a:t> 해외 탐방 내용</a:t>
            </a:r>
            <a:endParaRPr sz="800" kern="1200" spc="-30" dirty="0">
              <a:solidFill>
                <a:schemeClr val="tx1">
                  <a:lumMod val="95000"/>
                  <a:lumOff val="5000"/>
                </a:schemeClr>
              </a:solidFill>
              <a:latin typeface="a스마일M" panose="02020600000000000000" pitchFamily="18" charset="-127"/>
              <a:ea typeface="a스마일M" panose="02020600000000000000" pitchFamily="18" charset="-127"/>
            </a:endParaRPr>
          </a:p>
        </p:txBody>
      </p:sp>
      <p:sp>
        <p:nvSpPr>
          <p:cNvPr id="9" name="slide5_shape3"/>
          <p:cNvSpPr txBox="1">
            <a:spLocks/>
          </p:cNvSpPr>
          <p:nvPr/>
        </p:nvSpPr>
        <p:spPr>
          <a:xfrm>
            <a:off x="251520" y="620688"/>
            <a:ext cx="6995120" cy="580926"/>
          </a:xfrm>
          <a:prstGeom prst="rect">
            <a:avLst/>
          </a:prstGeom>
        </p:spPr>
        <p:txBody>
          <a:bodyPr lIns="91440" tIns="45720" rIns="91440" bIns="45720" anchor="ctr">
            <a:noAutofit/>
          </a:bodyPr>
          <a:lstStyle>
            <a:lvl1pPr algn="ctr" defTabSz="914400" latinLnBrk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나눔고딕"/>
                <a:ea typeface="나눔고딕"/>
                <a:cs typeface="+mj-cs"/>
              </a:defRPr>
            </a:lvl1pPr>
          </a:lstStyle>
          <a:p>
            <a:pPr algn="l"/>
            <a:r>
              <a:rPr lang="ko-KR" altLang="en-US" sz="4000" b="1" spc="-150" dirty="0" smtClean="0">
                <a:solidFill>
                  <a:schemeClr val="accent4">
                    <a:lumMod val="50000"/>
                  </a:schemeClr>
                </a:solidFill>
              </a:rPr>
              <a:t>해외 탐방 내용</a:t>
            </a:r>
            <a:endParaRPr lang="en-US" sz="40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1840" y="1406972"/>
            <a:ext cx="3246860" cy="483034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8224" y="1412776"/>
            <a:ext cx="2220006" cy="338437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536" y="1412776"/>
            <a:ext cx="2480126" cy="381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0640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lide5_shape2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 cap="flat">
            <a:solidFill>
              <a:schemeClr val="accent4">
                <a:lumMod val="50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5_shape3"/>
          <p:cNvSpPr>
            <a:spLocks noGrp="1"/>
          </p:cNvSpPr>
          <p:nvPr>
            <p:ph type="title"/>
          </p:nvPr>
        </p:nvSpPr>
        <p:spPr>
          <a:xfrm>
            <a:off x="251520" y="620688"/>
            <a:ext cx="6995120" cy="580926"/>
          </a:xfrm>
          <a:prstGeom prst="rect">
            <a:avLst/>
          </a:prstGeom>
        </p:spPr>
        <p:txBody>
          <a:bodyPr lIns="91440" tIns="45720" rIns="91440" bIns="45720" anchor="ctr">
            <a:noAutofit/>
          </a:bodyPr>
          <a:lstStyle>
            <a:lvl1pPr>
              <a:defRPr>
                <a:latin typeface="나눔고딕"/>
                <a:ea typeface="나눔고딕"/>
              </a:defRPr>
            </a:lvl1pPr>
          </a:lstStyle>
          <a:p>
            <a:pPr algn="l" defTabSz="914400" latinLnBrk="1">
              <a:spcBef>
                <a:spcPct val="0"/>
              </a:spcBef>
              <a:buNone/>
            </a:pPr>
            <a:r>
              <a:rPr lang="en-US" sz="4000" b="1" kern="1200" spc="-150" dirty="0" smtClean="0">
                <a:solidFill>
                  <a:schemeClr val="accent4">
                    <a:lumMod val="50000"/>
                  </a:schemeClr>
                </a:solidFill>
                <a:latin typeface="a스마일M" panose="02020600000000000000" pitchFamily="18" charset="-127"/>
                <a:ea typeface="a스마일M" panose="02020600000000000000" pitchFamily="18" charset="-127"/>
              </a:rPr>
              <a:t>House Party</a:t>
            </a:r>
            <a:r>
              <a:rPr lang="ko-KR" altLang="en-US" sz="4000" b="1" kern="1200" spc="-150" dirty="0" smtClean="0">
                <a:solidFill>
                  <a:schemeClr val="accent4">
                    <a:lumMod val="50000"/>
                  </a:schemeClr>
                </a:solidFill>
                <a:latin typeface="a스마일M" panose="02020600000000000000" pitchFamily="18" charset="-127"/>
                <a:ea typeface="a스마일M" panose="02020600000000000000" pitchFamily="18" charset="-127"/>
              </a:rPr>
              <a:t> 에 대한 인식</a:t>
            </a:r>
            <a:endParaRPr sz="4000" b="1" kern="1200" spc="-150" dirty="0">
              <a:solidFill>
                <a:schemeClr val="accent4">
                  <a:lumMod val="50000"/>
                </a:schemeClr>
              </a:solidFill>
              <a:latin typeface="a스마일M" panose="02020600000000000000" pitchFamily="18" charset="-127"/>
              <a:ea typeface="a스마일M" panose="02020600000000000000" pitchFamily="18" charset="-127"/>
            </a:endParaRPr>
          </a:p>
        </p:txBody>
      </p:sp>
      <p:sp>
        <p:nvSpPr>
          <p:cNvPr id="6" name="slide5_shape4"/>
          <p:cNvSpPr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r" defTabSz="914400" latinLnBrk="1"/>
            <a:fld id="{4BEDD84E-25D4-4983-8AA1-2863C96F08D9}" type="slidenum">
              <a:rPr lang="en-US" sz="800" kern="1200" spc="-3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  <a:cs typeface="+mn-cs"/>
              </a:rPr>
              <a:t>16</a:t>
            </a:fld>
            <a:r>
              <a:rPr lang="en-US" altLang="ko-KR" sz="800" kern="1200" spc="-3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  <a:cs typeface="+mn-cs"/>
              </a:rPr>
              <a:t> / 14</a:t>
            </a:r>
            <a:endParaRPr sz="800" kern="1200" spc="-30">
              <a:solidFill>
                <a:schemeClr val="tx1">
                  <a:lumMod val="95000"/>
                  <a:lumOff val="5000"/>
                </a:schemeClr>
              </a:solidFill>
              <a:latin typeface="나눔고딕"/>
              <a:ea typeface="나눔고딕"/>
              <a:cs typeface="+mn-cs"/>
            </a:endParaRPr>
          </a:p>
        </p:txBody>
      </p:sp>
      <p:pic>
        <p:nvPicPr>
          <p:cNvPr id="10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0312" y="6309320"/>
            <a:ext cx="1390650" cy="285750"/>
          </a:xfrm>
          <a:prstGeom prst="rect">
            <a:avLst/>
          </a:prstGeom>
        </p:spPr>
      </p:pic>
      <p:sp>
        <p:nvSpPr>
          <p:cNvPr id="9" name="slide11_shape1"/>
          <p:cNvSpPr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defTabSz="914400" latinLnBrk="1"/>
            <a:r>
              <a:rPr lang="ko-KR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스마일M" panose="02020600000000000000" pitchFamily="18" charset="-127"/>
                <a:ea typeface="a스마일M" panose="02020600000000000000" pitchFamily="18" charset="-127"/>
              </a:rPr>
              <a:t>3</a:t>
            </a:r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스마일M" panose="02020600000000000000" pitchFamily="18" charset="-127"/>
                <a:ea typeface="a스마일M" panose="02020600000000000000" pitchFamily="18" charset="-127"/>
              </a:rPr>
              <a:t>.</a:t>
            </a:r>
            <a:r>
              <a:rPr lang="ko-KR" altLang="en-US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스마일M" panose="02020600000000000000" pitchFamily="18" charset="-127"/>
                <a:ea typeface="a스마일M" panose="02020600000000000000" pitchFamily="18" charset="-127"/>
              </a:rPr>
              <a:t> 해외 탐방 내용 </a:t>
            </a:r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스마일M" panose="02020600000000000000" pitchFamily="18" charset="-127"/>
                <a:ea typeface="a스마일M" panose="02020600000000000000" pitchFamily="18" charset="-127"/>
              </a:rPr>
              <a:t>-</a:t>
            </a:r>
            <a:r>
              <a:rPr lang="ko-KR" altLang="en-US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스마일M" panose="02020600000000000000" pitchFamily="18" charset="-127"/>
                <a:ea typeface="a스마일M" panose="02020600000000000000" pitchFamily="18" charset="-127"/>
              </a:rPr>
              <a:t> 서베이 결과</a:t>
            </a:r>
            <a:endParaRPr sz="800" kern="1200" spc="-30" dirty="0">
              <a:solidFill>
                <a:schemeClr val="tx1">
                  <a:lumMod val="95000"/>
                  <a:lumOff val="5000"/>
                </a:schemeClr>
              </a:solidFill>
              <a:latin typeface="a스마일M" panose="02020600000000000000" pitchFamily="18" charset="-127"/>
              <a:ea typeface="a스마일M" panose="02020600000000000000" pitchFamily="18" charset="-127"/>
            </a:endParaRPr>
          </a:p>
        </p:txBody>
      </p:sp>
      <p:sp>
        <p:nvSpPr>
          <p:cNvPr id="19" name="slide7_shape4"/>
          <p:cNvSpPr/>
          <p:nvPr/>
        </p:nvSpPr>
        <p:spPr>
          <a:xfrm>
            <a:off x="576865" y="2709331"/>
            <a:ext cx="2626462" cy="702400"/>
          </a:xfrm>
          <a:prstGeom prst="rect">
            <a:avLst/>
          </a:prstGeom>
          <a:gradFill rotWithShape="1">
            <a:gsLst>
              <a:gs pos="0">
                <a:schemeClr val="accent4">
                  <a:shade val="51000"/>
                  <a:satMod val="130000"/>
                </a:schemeClr>
              </a:gs>
              <a:gs pos="80000">
                <a:schemeClr val="accent4">
                  <a:shade val="93000"/>
                  <a:satMod val="130000"/>
                </a:schemeClr>
              </a:gs>
              <a:gs pos="100000">
                <a:schemeClr val="accent4">
                  <a:shade val="94000"/>
                  <a:satMod val="135000"/>
                </a:schemeClr>
              </a:gs>
            </a:gsLst>
            <a:lin ang="16200000" scaled="1"/>
            <a:tileRect/>
          </a:gradFill>
          <a:ln w="9525" cap="flat">
            <a:solidFill>
              <a:schemeClr val="accent4">
                <a:shade val="95000"/>
                <a:satMod val="105000"/>
              </a:schemeClr>
            </a:solidFill>
            <a:prstDash val="solid"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r>
              <a:rPr lang="ko-KR" altLang="en-US" spc="-50" dirty="0" smtClean="0">
                <a:latin typeface="a스마일M" panose="02020600000000000000" pitchFamily="18" charset="-127"/>
                <a:ea typeface="a스마일M" panose="02020600000000000000" pitchFamily="18" charset="-127"/>
              </a:rPr>
              <a:t>얼마나 자주 파티를 여는가</a:t>
            </a:r>
            <a:r>
              <a:rPr lang="en-US" altLang="ko-KR" spc="-50" dirty="0" smtClean="0">
                <a:latin typeface="a스마일M" panose="02020600000000000000" pitchFamily="18" charset="-127"/>
                <a:ea typeface="a스마일M" panose="02020600000000000000" pitchFamily="18" charset="-127"/>
              </a:rPr>
              <a:t>?</a:t>
            </a:r>
            <a:endParaRPr lang="ko-KR" altLang="en-US" kern="1200" spc="-50" dirty="0">
              <a:solidFill>
                <a:schemeClr val="lt1"/>
              </a:solidFill>
              <a:latin typeface="a스마일M" panose="02020600000000000000" pitchFamily="18" charset="-127"/>
              <a:ea typeface="a스마일M" panose="02020600000000000000" pitchFamily="18" charset="-127"/>
            </a:endParaRPr>
          </a:p>
        </p:txBody>
      </p:sp>
      <p:sp>
        <p:nvSpPr>
          <p:cNvPr id="21" name="slide7_shape5"/>
          <p:cNvSpPr/>
          <p:nvPr/>
        </p:nvSpPr>
        <p:spPr>
          <a:xfrm>
            <a:off x="576864" y="3501008"/>
            <a:ext cx="2626462" cy="1073368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80000">
                <a:schemeClr val="tx2">
                  <a:lumMod val="10000"/>
                  <a:lumOff val="90000"/>
                </a:schemeClr>
              </a:gs>
            </a:gsLst>
            <a:lin ang="16200000" scaled="1"/>
            <a:tileRect/>
          </a:gradFill>
          <a:ln w="9525" cap="flat">
            <a:noFill/>
            <a:prstDash val="soli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marL="542925" lvl="0" indent="-276225" algn="l" defTabSz="914400" latinLnBrk="1">
              <a:lnSpc>
                <a:spcPct val="150000"/>
              </a:lnSpc>
              <a:buFont typeface="Wingdings" pitchFamily="2" charset="2"/>
              <a:buChar char="§"/>
            </a:pPr>
            <a:r>
              <a:rPr lang="en-US" altLang="ko-KR" sz="1600" spc="-50" dirty="0" smtClean="0">
                <a:solidFill>
                  <a:schemeClr val="tx1"/>
                </a:solidFill>
                <a:latin typeface="a스마일M" panose="02020600000000000000" pitchFamily="18" charset="-127"/>
                <a:ea typeface="a스마일M" panose="02020600000000000000" pitchFamily="18" charset="-127"/>
              </a:rPr>
              <a:t>Semi-annually</a:t>
            </a:r>
            <a:endParaRPr lang="en-US" altLang="ko-KR" sz="1600" spc="-50" dirty="0" smtClean="0">
              <a:solidFill>
                <a:schemeClr val="tx1"/>
              </a:solidFill>
              <a:latin typeface="a스마일M" panose="02020600000000000000" pitchFamily="18" charset="-127"/>
              <a:ea typeface="a스마일M" panose="02020600000000000000" pitchFamily="18" charset="-127"/>
            </a:endParaRPr>
          </a:p>
        </p:txBody>
      </p:sp>
      <p:sp>
        <p:nvSpPr>
          <p:cNvPr id="25" name="slide7_shape4"/>
          <p:cNvSpPr/>
          <p:nvPr/>
        </p:nvSpPr>
        <p:spPr>
          <a:xfrm>
            <a:off x="3313429" y="2709331"/>
            <a:ext cx="2626462" cy="704150"/>
          </a:xfrm>
          <a:prstGeom prst="rect">
            <a:avLst/>
          </a:prstGeom>
          <a:gradFill rotWithShape="1">
            <a:gsLst>
              <a:gs pos="0">
                <a:schemeClr val="accent4">
                  <a:shade val="51000"/>
                  <a:satMod val="130000"/>
                </a:schemeClr>
              </a:gs>
              <a:gs pos="80000">
                <a:schemeClr val="accent4">
                  <a:shade val="93000"/>
                  <a:satMod val="130000"/>
                </a:schemeClr>
              </a:gs>
              <a:gs pos="100000">
                <a:schemeClr val="accent4">
                  <a:shade val="94000"/>
                  <a:satMod val="135000"/>
                </a:schemeClr>
              </a:gs>
            </a:gsLst>
            <a:lin ang="16200000" scaled="1"/>
            <a:tileRect/>
          </a:gradFill>
          <a:ln w="9525" cap="flat">
            <a:solidFill>
              <a:schemeClr val="accent4">
                <a:shade val="95000"/>
                <a:satMod val="105000"/>
              </a:schemeClr>
            </a:solidFill>
            <a:prstDash val="solid"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pc="-50" dirty="0">
                <a:latin typeface="a스마일M" panose="02020600000000000000" pitchFamily="18" charset="-127"/>
                <a:ea typeface="a스마일M" panose="02020600000000000000" pitchFamily="18" charset="-127"/>
              </a:rPr>
              <a:t>얼마나 자주 </a:t>
            </a:r>
            <a:r>
              <a:rPr lang="ko-KR" altLang="en-US" spc="-50" dirty="0" smtClean="0">
                <a:latin typeface="a스마일M" panose="02020600000000000000" pitchFamily="18" charset="-127"/>
                <a:ea typeface="a스마일M" panose="02020600000000000000" pitchFamily="18" charset="-127"/>
              </a:rPr>
              <a:t>파티</a:t>
            </a:r>
            <a:r>
              <a:rPr lang="ko-KR" altLang="en-US" spc="-50" dirty="0" smtClean="0">
                <a:latin typeface="a스마일M" panose="02020600000000000000" pitchFamily="18" charset="-127"/>
                <a:ea typeface="a스마일M" panose="02020600000000000000" pitchFamily="18" charset="-127"/>
              </a:rPr>
              <a:t>에 가는</a:t>
            </a:r>
            <a:r>
              <a:rPr lang="ko-KR" altLang="en-US" spc="-50" dirty="0" smtClean="0">
                <a:latin typeface="a스마일M" panose="02020600000000000000" pitchFamily="18" charset="-127"/>
                <a:ea typeface="a스마일M" panose="02020600000000000000" pitchFamily="18" charset="-127"/>
              </a:rPr>
              <a:t>가</a:t>
            </a:r>
            <a:r>
              <a:rPr lang="en-US" altLang="ko-KR" spc="-50" dirty="0">
                <a:latin typeface="a스마일M" panose="02020600000000000000" pitchFamily="18" charset="-127"/>
                <a:ea typeface="a스마일M" panose="02020600000000000000" pitchFamily="18" charset="-127"/>
              </a:rPr>
              <a:t>?</a:t>
            </a:r>
            <a:endParaRPr lang="ko-KR" altLang="en-US" spc="-50" dirty="0">
              <a:latin typeface="a스마일M" panose="02020600000000000000" pitchFamily="18" charset="-127"/>
              <a:ea typeface="a스마일M" panose="02020600000000000000" pitchFamily="18" charset="-127"/>
            </a:endParaRPr>
          </a:p>
        </p:txBody>
      </p:sp>
      <p:sp>
        <p:nvSpPr>
          <p:cNvPr id="27" name="slide7_shape5"/>
          <p:cNvSpPr/>
          <p:nvPr/>
        </p:nvSpPr>
        <p:spPr>
          <a:xfrm>
            <a:off x="3313429" y="3501008"/>
            <a:ext cx="2626462" cy="1073368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80000">
                <a:schemeClr val="tx2">
                  <a:lumMod val="10000"/>
                  <a:lumOff val="90000"/>
                </a:schemeClr>
              </a:gs>
            </a:gsLst>
            <a:lin ang="16200000" scaled="1"/>
            <a:tileRect/>
          </a:gradFill>
          <a:ln w="9525" cap="flat">
            <a:noFill/>
            <a:prstDash val="soli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marL="542925" lvl="0" indent="-276225" algn="l" defTabSz="914400" latinLnBrk="1">
              <a:lnSpc>
                <a:spcPct val="150000"/>
              </a:lnSpc>
              <a:buFont typeface="Wingdings" pitchFamily="2" charset="2"/>
              <a:buChar char="§"/>
            </a:pPr>
            <a:r>
              <a:rPr lang="en-US" altLang="ko-KR" sz="1600" spc="-50" dirty="0" smtClean="0">
                <a:solidFill>
                  <a:schemeClr val="tx1"/>
                </a:solidFill>
                <a:latin typeface="a스마일M" panose="02020600000000000000" pitchFamily="18" charset="-127"/>
                <a:ea typeface="a스마일M" panose="02020600000000000000" pitchFamily="18" charset="-127"/>
              </a:rPr>
              <a:t>Weekly</a:t>
            </a:r>
          </a:p>
          <a:p>
            <a:pPr marL="542925" lvl="0" indent="-276225" algn="l" defTabSz="914400" latinLnBrk="1">
              <a:lnSpc>
                <a:spcPct val="150000"/>
              </a:lnSpc>
              <a:buFont typeface="Wingdings" pitchFamily="2" charset="2"/>
              <a:buChar char="§"/>
            </a:pPr>
            <a:r>
              <a:rPr lang="en-US" altLang="ko-KR" sz="1600" spc="-50" dirty="0" smtClean="0">
                <a:solidFill>
                  <a:schemeClr val="tx1"/>
                </a:solidFill>
                <a:latin typeface="a스마일M" panose="02020600000000000000" pitchFamily="18" charset="-127"/>
                <a:ea typeface="a스마일M" panose="02020600000000000000" pitchFamily="18" charset="-127"/>
              </a:rPr>
              <a:t>Semi-annually</a:t>
            </a:r>
            <a:endParaRPr lang="en-US" altLang="ko-KR" sz="1600" spc="-50" dirty="0" smtClean="0">
              <a:solidFill>
                <a:schemeClr val="tx1"/>
              </a:solidFill>
              <a:latin typeface="a스마일M" panose="02020600000000000000" pitchFamily="18" charset="-127"/>
              <a:ea typeface="a스마일M" panose="02020600000000000000" pitchFamily="18" charset="-127"/>
            </a:endParaRPr>
          </a:p>
        </p:txBody>
      </p:sp>
      <p:sp>
        <p:nvSpPr>
          <p:cNvPr id="28" name="slide7_shape4"/>
          <p:cNvSpPr/>
          <p:nvPr/>
        </p:nvSpPr>
        <p:spPr>
          <a:xfrm>
            <a:off x="6038033" y="2708920"/>
            <a:ext cx="2638423" cy="702811"/>
          </a:xfrm>
          <a:prstGeom prst="rect">
            <a:avLst/>
          </a:prstGeom>
          <a:gradFill rotWithShape="1">
            <a:gsLst>
              <a:gs pos="0">
                <a:schemeClr val="accent4">
                  <a:shade val="51000"/>
                  <a:satMod val="130000"/>
                </a:schemeClr>
              </a:gs>
              <a:gs pos="80000">
                <a:schemeClr val="accent4">
                  <a:shade val="93000"/>
                  <a:satMod val="130000"/>
                </a:schemeClr>
              </a:gs>
              <a:gs pos="100000">
                <a:schemeClr val="accent4">
                  <a:shade val="94000"/>
                  <a:satMod val="135000"/>
                </a:schemeClr>
              </a:gs>
            </a:gsLst>
            <a:lin ang="16200000" scaled="1"/>
            <a:tileRect/>
          </a:gradFill>
          <a:ln w="9525" cap="flat">
            <a:solidFill>
              <a:schemeClr val="accent4">
                <a:shade val="95000"/>
                <a:satMod val="105000"/>
              </a:schemeClr>
            </a:solidFill>
            <a:prstDash val="solid"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r>
              <a:rPr lang="ko-KR" altLang="en-US" spc="-50" dirty="0" smtClean="0">
                <a:latin typeface="a스마일M" panose="02020600000000000000" pitchFamily="18" charset="-127"/>
                <a:ea typeface="a스마일M" panose="02020600000000000000" pitchFamily="18" charset="-127"/>
              </a:rPr>
              <a:t>좋아하는 파티 종류는</a:t>
            </a:r>
            <a:r>
              <a:rPr lang="en-US" altLang="ko-KR" spc="-50" dirty="0" smtClean="0">
                <a:latin typeface="a스마일M" panose="02020600000000000000" pitchFamily="18" charset="-127"/>
                <a:ea typeface="a스마일M" panose="02020600000000000000" pitchFamily="18" charset="-127"/>
              </a:rPr>
              <a:t>?</a:t>
            </a:r>
            <a:endParaRPr lang="ko-KR" altLang="en-US" sz="1100" kern="1200" spc="-50" dirty="0">
              <a:solidFill>
                <a:schemeClr val="lt1"/>
              </a:solidFill>
              <a:latin typeface="a스마일M" panose="02020600000000000000" pitchFamily="18" charset="-127"/>
              <a:ea typeface="a스마일M" panose="02020600000000000000" pitchFamily="18" charset="-127"/>
            </a:endParaRPr>
          </a:p>
        </p:txBody>
      </p:sp>
      <p:sp>
        <p:nvSpPr>
          <p:cNvPr id="29" name="slide7_shape5"/>
          <p:cNvSpPr/>
          <p:nvPr/>
        </p:nvSpPr>
        <p:spPr>
          <a:xfrm>
            <a:off x="6049994" y="3501008"/>
            <a:ext cx="2626462" cy="1073368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80000">
                <a:schemeClr val="tx2">
                  <a:lumMod val="10000"/>
                  <a:lumOff val="90000"/>
                </a:schemeClr>
              </a:gs>
            </a:gsLst>
            <a:lin ang="16200000" scaled="1"/>
            <a:tileRect/>
          </a:gradFill>
          <a:ln w="9525" cap="flat">
            <a:noFill/>
            <a:prstDash val="soli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marL="542925" lvl="0" indent="-276225" algn="l" defTabSz="914400" latinLnBrk="1">
              <a:lnSpc>
                <a:spcPct val="150000"/>
              </a:lnSpc>
              <a:buFont typeface="Wingdings" pitchFamily="2" charset="2"/>
              <a:buChar char="§"/>
            </a:pPr>
            <a:r>
              <a:rPr lang="en-US" altLang="ko-KR" sz="1600" spc="-50" dirty="0" smtClean="0">
                <a:solidFill>
                  <a:schemeClr val="tx1"/>
                </a:solidFill>
                <a:latin typeface="a스마일M" panose="02020600000000000000" pitchFamily="18" charset="-127"/>
                <a:ea typeface="a스마일M" panose="02020600000000000000" pitchFamily="18" charset="-127"/>
              </a:rPr>
              <a:t>House Party (95%)</a:t>
            </a:r>
            <a:endParaRPr lang="en-US" altLang="ko-KR" sz="1600" spc="-50" dirty="0" smtClean="0">
              <a:solidFill>
                <a:schemeClr val="tx1"/>
              </a:solidFill>
              <a:latin typeface="a스마일M" panose="02020600000000000000" pitchFamily="18" charset="-127"/>
              <a:ea typeface="a스마일M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317710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lide5_shape2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 cap="flat">
            <a:solidFill>
              <a:schemeClr val="accent4">
                <a:lumMod val="50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5_shape4"/>
          <p:cNvSpPr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r" defTabSz="914400" latinLnBrk="1"/>
            <a:fld id="{4BEDD84E-25D4-4983-8AA1-2863C96F08D9}" type="slidenum">
              <a:rPr lang="en-US" sz="800" kern="1200" spc="-3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  <a:cs typeface="+mn-cs"/>
              </a:rPr>
              <a:t>17</a:t>
            </a:fld>
            <a:r>
              <a:rPr lang="en-US" altLang="ko-KR" sz="800" kern="1200" spc="-3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  <a:cs typeface="+mn-cs"/>
              </a:rPr>
              <a:t> / 14</a:t>
            </a:r>
            <a:endParaRPr sz="800" kern="1200" spc="-30">
              <a:solidFill>
                <a:schemeClr val="tx1">
                  <a:lumMod val="95000"/>
                  <a:lumOff val="5000"/>
                </a:schemeClr>
              </a:solidFill>
              <a:latin typeface="나눔고딕"/>
              <a:ea typeface="나눔고딕"/>
              <a:cs typeface="+mn-cs"/>
            </a:endParaRPr>
          </a:p>
        </p:txBody>
      </p:sp>
      <p:pic>
        <p:nvPicPr>
          <p:cNvPr id="10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0312" y="6309320"/>
            <a:ext cx="1390650" cy="285750"/>
          </a:xfrm>
          <a:prstGeom prst="rect">
            <a:avLst/>
          </a:prstGeom>
        </p:spPr>
      </p:pic>
      <p:sp>
        <p:nvSpPr>
          <p:cNvPr id="12" name="slide11_shape1"/>
          <p:cNvSpPr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defTabSz="914400" latinLnBrk="1"/>
            <a:r>
              <a:rPr lang="ko-KR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스마일M" panose="02020600000000000000" pitchFamily="18" charset="-127"/>
                <a:ea typeface="a스마일M" panose="02020600000000000000" pitchFamily="18" charset="-127"/>
              </a:rPr>
              <a:t>3</a:t>
            </a:r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스마일M" panose="02020600000000000000" pitchFamily="18" charset="-127"/>
                <a:ea typeface="a스마일M" panose="02020600000000000000" pitchFamily="18" charset="-127"/>
              </a:rPr>
              <a:t>.</a:t>
            </a:r>
            <a:r>
              <a:rPr lang="ko-KR" altLang="en-US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스마일M" panose="02020600000000000000" pitchFamily="18" charset="-127"/>
                <a:ea typeface="a스마일M" panose="02020600000000000000" pitchFamily="18" charset="-127"/>
              </a:rPr>
              <a:t> 해외 탐방 내용</a:t>
            </a:r>
            <a:endParaRPr sz="800" kern="1200" spc="-30" dirty="0">
              <a:solidFill>
                <a:schemeClr val="tx1">
                  <a:lumMod val="95000"/>
                  <a:lumOff val="5000"/>
                </a:schemeClr>
              </a:solidFill>
              <a:latin typeface="a스마일M" panose="02020600000000000000" pitchFamily="18" charset="-127"/>
              <a:ea typeface="a스마일M" panose="02020600000000000000" pitchFamily="18" charset="-127"/>
            </a:endParaRPr>
          </a:p>
        </p:txBody>
      </p:sp>
      <p:sp>
        <p:nvSpPr>
          <p:cNvPr id="9" name="slide5_shape3"/>
          <p:cNvSpPr txBox="1">
            <a:spLocks/>
          </p:cNvSpPr>
          <p:nvPr/>
        </p:nvSpPr>
        <p:spPr>
          <a:xfrm>
            <a:off x="313184" y="615826"/>
            <a:ext cx="6995120" cy="580926"/>
          </a:xfrm>
          <a:prstGeom prst="rect">
            <a:avLst/>
          </a:prstGeom>
        </p:spPr>
        <p:txBody>
          <a:bodyPr lIns="91440" tIns="45720" rIns="91440" bIns="45720" anchor="ctr">
            <a:noAutofit/>
          </a:bodyPr>
          <a:lstStyle>
            <a:lvl1pPr algn="ctr" defTabSz="914400" latinLnBrk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나눔고딕"/>
                <a:ea typeface="나눔고딕"/>
                <a:cs typeface="+mj-cs"/>
              </a:defRPr>
            </a:lvl1pPr>
          </a:lstStyle>
          <a:p>
            <a:pPr algn="l"/>
            <a:r>
              <a:rPr lang="en-US" sz="4000" b="1" spc="-150" dirty="0" smtClean="0">
                <a:solidFill>
                  <a:schemeClr val="accent4">
                    <a:lumMod val="50000"/>
                  </a:schemeClr>
                </a:solidFill>
              </a:rPr>
              <a:t>ALL ABOUT HOUSE PARTY?</a:t>
            </a:r>
            <a:endParaRPr lang="en-US" sz="40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1" name="slide5_shape5"/>
          <p:cNvSpPr/>
          <p:nvPr/>
        </p:nvSpPr>
        <p:spPr>
          <a:xfrm>
            <a:off x="1055543" y="1628800"/>
            <a:ext cx="8470547" cy="1275443"/>
          </a:xfrm>
          <a:prstGeom prst="rect">
            <a:avLst/>
          </a:prstGeom>
        </p:spPr>
        <p:txBody>
          <a:bodyPr lIns="91440" tIns="45720" rIns="91440" bIns="45720"/>
          <a:lstStyle>
            <a:lvl1pPr marL="342900" indent="-342900" algn="l" defTabSz="914400" latinLnBrk="1">
              <a:spcBef>
                <a:spcPct val="20000"/>
              </a:spcBef>
              <a:buFont typeface="Arial" pitchFamily="2" charset="2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latinLnBrk="1">
              <a:spcBef>
                <a:spcPct val="20000"/>
              </a:spcBef>
              <a:buFont typeface="Arial" pitchFamily="2" charset="2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latinLnBrk="1">
              <a:spcBef>
                <a:spcPct val="20000"/>
              </a:spcBef>
              <a:buFont typeface="Arial" pitchFamily="2" charset="2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latinLnBrk="1">
              <a:spcBef>
                <a:spcPct val="20000"/>
              </a:spcBef>
              <a:buFont typeface="Arial" pitchFamily="2" charset="2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800" b="1" dirty="0" smtClean="0">
                <a:solidFill>
                  <a:srgbClr val="3D3C3E"/>
                </a:solidFill>
                <a:latin typeface="a스마일M" panose="02020600000000000000" pitchFamily="18" charset="-127"/>
                <a:ea typeface="a스마일M" panose="02020600000000000000" pitchFamily="18" charset="-127"/>
              </a:rPr>
              <a:t>Who?</a:t>
            </a:r>
          </a:p>
          <a:p>
            <a:pPr marL="0" indent="0">
              <a:buNone/>
            </a:pPr>
            <a:r>
              <a:rPr lang="en-US" altLang="ko-KR" sz="2800" b="1" dirty="0">
                <a:solidFill>
                  <a:srgbClr val="3D3C3E"/>
                </a:solidFill>
                <a:latin typeface="a스마일M" panose="02020600000000000000" pitchFamily="18" charset="-127"/>
                <a:ea typeface="a스마일M" panose="02020600000000000000" pitchFamily="18" charset="-127"/>
              </a:rPr>
              <a:t>	</a:t>
            </a:r>
            <a:r>
              <a:rPr lang="ko-KR" altLang="en-US" sz="2400" dirty="0" smtClean="0">
                <a:solidFill>
                  <a:srgbClr val="3D3C3E"/>
                </a:solidFill>
                <a:latin typeface="a스마일M" panose="02020600000000000000" pitchFamily="18" charset="-127"/>
                <a:ea typeface="a스마일M" panose="02020600000000000000" pitchFamily="18" charset="-127"/>
              </a:rPr>
              <a:t>남녀 노소</a:t>
            </a:r>
            <a:endParaRPr lang="en-US" altLang="ko-KR" sz="2400" dirty="0" smtClean="0">
              <a:solidFill>
                <a:srgbClr val="3D3C3E"/>
              </a:solidFill>
              <a:latin typeface="a스마일M" panose="02020600000000000000" pitchFamily="18" charset="-127"/>
              <a:ea typeface="a스마일M" panose="02020600000000000000" pitchFamily="18" charset="-127"/>
            </a:endParaRPr>
          </a:p>
          <a:p>
            <a:pPr marL="0" indent="0">
              <a:buNone/>
            </a:pPr>
            <a:endParaRPr lang="en-US" altLang="ko-KR" sz="2400" dirty="0">
              <a:solidFill>
                <a:srgbClr val="3D3C3E"/>
              </a:solidFill>
              <a:latin typeface="a스마일M" panose="02020600000000000000" pitchFamily="18" charset="-127"/>
              <a:ea typeface="a스마일M" panose="02020600000000000000" pitchFamily="18" charset="-127"/>
            </a:endParaRPr>
          </a:p>
          <a:p>
            <a:pPr marL="0" indent="0">
              <a:buNone/>
            </a:pPr>
            <a:r>
              <a:rPr lang="en-US" altLang="ko-KR" sz="2800" b="1" dirty="0" smtClean="0">
                <a:solidFill>
                  <a:srgbClr val="3D3C3E"/>
                </a:solidFill>
                <a:latin typeface="a스마일M" panose="02020600000000000000" pitchFamily="18" charset="-127"/>
                <a:ea typeface="a스마일M" panose="02020600000000000000" pitchFamily="18" charset="-127"/>
              </a:rPr>
              <a:t>When?</a:t>
            </a:r>
          </a:p>
          <a:p>
            <a:pPr marL="0" indent="0">
              <a:buNone/>
            </a:pPr>
            <a:r>
              <a:rPr lang="en-US" altLang="ko-KR" sz="2400" dirty="0">
                <a:solidFill>
                  <a:srgbClr val="3D3C3E"/>
                </a:solidFill>
                <a:latin typeface="a스마일M" panose="02020600000000000000" pitchFamily="18" charset="-127"/>
                <a:ea typeface="a스마일M" panose="02020600000000000000" pitchFamily="18" charset="-127"/>
              </a:rPr>
              <a:t>	</a:t>
            </a:r>
            <a:r>
              <a:rPr lang="ko-KR" altLang="en-US" sz="2400" dirty="0" smtClean="0">
                <a:solidFill>
                  <a:srgbClr val="3D3C3E"/>
                </a:solidFill>
                <a:latin typeface="a스마일M" panose="02020600000000000000" pitchFamily="18" charset="-127"/>
                <a:ea typeface="a스마일M" panose="02020600000000000000" pitchFamily="18" charset="-127"/>
              </a:rPr>
              <a:t>불금</a:t>
            </a:r>
            <a:r>
              <a:rPr lang="en-US" altLang="ko-KR" sz="2400" dirty="0" smtClean="0">
                <a:solidFill>
                  <a:srgbClr val="3D3C3E"/>
                </a:solidFill>
                <a:latin typeface="a스마일M" panose="02020600000000000000" pitchFamily="18" charset="-127"/>
                <a:ea typeface="a스마일M" panose="02020600000000000000" pitchFamily="18" charset="-127"/>
              </a:rPr>
              <a:t>,</a:t>
            </a:r>
            <a:r>
              <a:rPr lang="ko-KR" altLang="en-US" sz="2400" dirty="0" smtClean="0">
                <a:solidFill>
                  <a:srgbClr val="3D3C3E"/>
                </a:solidFill>
                <a:latin typeface="a스마일M" panose="02020600000000000000" pitchFamily="18" charset="-127"/>
                <a:ea typeface="a스마일M" panose="02020600000000000000" pitchFamily="18" charset="-127"/>
              </a:rPr>
              <a:t> 불토 늦은 저녁 </a:t>
            </a:r>
            <a:r>
              <a:rPr lang="en-US" altLang="ko-KR" sz="2400" dirty="0" smtClean="0">
                <a:solidFill>
                  <a:srgbClr val="3D3C3E"/>
                </a:solidFill>
                <a:latin typeface="a스마일M" panose="02020600000000000000" pitchFamily="18" charset="-127"/>
                <a:ea typeface="a스마일M" panose="02020600000000000000" pitchFamily="18" charset="-127"/>
              </a:rPr>
              <a:t>9</a:t>
            </a:r>
            <a:r>
              <a:rPr lang="ko-KR" altLang="en-US" sz="2400" dirty="0" smtClean="0">
                <a:solidFill>
                  <a:srgbClr val="3D3C3E"/>
                </a:solidFill>
                <a:latin typeface="a스마일M" panose="02020600000000000000" pitchFamily="18" charset="-127"/>
                <a:ea typeface="a스마일M" panose="02020600000000000000" pitchFamily="18" charset="-127"/>
              </a:rPr>
              <a:t>시 이후</a:t>
            </a:r>
            <a:endParaRPr lang="en-US" altLang="ko-KR" sz="2400" dirty="0" smtClean="0">
              <a:solidFill>
                <a:srgbClr val="3D3C3E"/>
              </a:solidFill>
              <a:latin typeface="a스마일M" panose="02020600000000000000" pitchFamily="18" charset="-127"/>
              <a:ea typeface="a스마일M" panose="02020600000000000000" pitchFamily="18" charset="-127"/>
            </a:endParaRPr>
          </a:p>
          <a:p>
            <a:pPr marL="0" indent="0">
              <a:buNone/>
            </a:pPr>
            <a:endParaRPr lang="en-US" altLang="ko-KR" sz="2400" dirty="0" smtClean="0">
              <a:solidFill>
                <a:srgbClr val="3D3C3E"/>
              </a:solidFill>
              <a:latin typeface="a스마일M" panose="02020600000000000000" pitchFamily="18" charset="-127"/>
              <a:ea typeface="a스마일M" panose="02020600000000000000" pitchFamily="18" charset="-127"/>
            </a:endParaRPr>
          </a:p>
          <a:p>
            <a:pPr marL="0" indent="0">
              <a:buNone/>
            </a:pPr>
            <a:r>
              <a:rPr lang="en-US" altLang="ko-KR" sz="2800" b="1" dirty="0" smtClean="0">
                <a:solidFill>
                  <a:srgbClr val="3D3C3E"/>
                </a:solidFill>
                <a:latin typeface="a스마일M" panose="02020600000000000000" pitchFamily="18" charset="-127"/>
                <a:ea typeface="a스마일M" panose="02020600000000000000" pitchFamily="18" charset="-127"/>
              </a:rPr>
              <a:t>Where?</a:t>
            </a:r>
          </a:p>
          <a:p>
            <a:pPr marL="0" indent="0">
              <a:buNone/>
            </a:pPr>
            <a:r>
              <a:rPr lang="en-US" altLang="ko-KR" sz="2400" dirty="0">
                <a:solidFill>
                  <a:srgbClr val="3D3C3E"/>
                </a:solidFill>
                <a:latin typeface="a스마일M" panose="02020600000000000000" pitchFamily="18" charset="-127"/>
                <a:ea typeface="a스마일M" panose="02020600000000000000" pitchFamily="18" charset="-127"/>
              </a:rPr>
              <a:t>	</a:t>
            </a:r>
            <a:r>
              <a:rPr lang="ko-KR" altLang="en-US" sz="2400" dirty="0" smtClean="0">
                <a:solidFill>
                  <a:srgbClr val="3D3C3E"/>
                </a:solidFill>
                <a:latin typeface="a스마일M" panose="02020600000000000000" pitchFamily="18" charset="-127"/>
                <a:ea typeface="a스마일M" panose="02020600000000000000" pitchFamily="18" charset="-127"/>
              </a:rPr>
              <a:t>어른 </a:t>
            </a:r>
            <a:r>
              <a:rPr lang="en-US" altLang="ko-KR" sz="2400" dirty="0" smtClean="0">
                <a:solidFill>
                  <a:srgbClr val="3D3C3E"/>
                </a:solidFill>
                <a:latin typeface="a스마일M" panose="02020600000000000000" pitchFamily="18" charset="-127"/>
                <a:ea typeface="a스마일M" panose="02020600000000000000" pitchFamily="18" charset="-127"/>
              </a:rPr>
              <a:t>-</a:t>
            </a:r>
            <a:r>
              <a:rPr lang="ko-KR" altLang="en-US" sz="2400" dirty="0" smtClean="0">
                <a:solidFill>
                  <a:srgbClr val="3D3C3E"/>
                </a:solidFill>
                <a:latin typeface="a스마일M" panose="02020600000000000000" pitchFamily="18" charset="-127"/>
                <a:ea typeface="a스마일M" panose="02020600000000000000" pitchFamily="18" charset="-127"/>
              </a:rPr>
              <a:t> 본인의 집</a:t>
            </a:r>
            <a:endParaRPr lang="en-US" altLang="ko-KR" sz="2400" dirty="0" smtClean="0">
              <a:solidFill>
                <a:srgbClr val="3D3C3E"/>
              </a:solidFill>
              <a:latin typeface="a스마일M" panose="02020600000000000000" pitchFamily="18" charset="-127"/>
              <a:ea typeface="a스마일M" panose="02020600000000000000" pitchFamily="18" charset="-127"/>
            </a:endParaRPr>
          </a:p>
          <a:p>
            <a:pPr marL="0" indent="0">
              <a:buNone/>
            </a:pPr>
            <a:r>
              <a:rPr lang="en-US" altLang="ko-KR" sz="2400" dirty="0" smtClean="0">
                <a:solidFill>
                  <a:srgbClr val="3D3C3E"/>
                </a:solidFill>
                <a:latin typeface="a스마일M" panose="02020600000000000000" pitchFamily="18" charset="-127"/>
                <a:ea typeface="a스마일M" panose="02020600000000000000" pitchFamily="18" charset="-127"/>
              </a:rPr>
              <a:t>	</a:t>
            </a:r>
            <a:r>
              <a:rPr lang="ko-KR" altLang="en-US" sz="2400" dirty="0" smtClean="0">
                <a:solidFill>
                  <a:srgbClr val="3D3C3E"/>
                </a:solidFill>
                <a:latin typeface="a스마일M" panose="02020600000000000000" pitchFamily="18" charset="-127"/>
                <a:ea typeface="a스마일M" panose="02020600000000000000" pitchFamily="18" charset="-127"/>
              </a:rPr>
              <a:t>학생 </a:t>
            </a:r>
            <a:r>
              <a:rPr lang="en-US" altLang="ko-KR" sz="2400" dirty="0" smtClean="0">
                <a:solidFill>
                  <a:srgbClr val="3D3C3E"/>
                </a:solidFill>
                <a:latin typeface="a스마일M" panose="02020600000000000000" pitchFamily="18" charset="-127"/>
                <a:ea typeface="a스마일M" panose="02020600000000000000" pitchFamily="18" charset="-127"/>
              </a:rPr>
              <a:t>-</a:t>
            </a:r>
            <a:r>
              <a:rPr lang="ko-KR" altLang="en-US" sz="2400" dirty="0" smtClean="0">
                <a:solidFill>
                  <a:srgbClr val="3D3C3E"/>
                </a:solidFill>
                <a:latin typeface="a스마일M" panose="02020600000000000000" pitchFamily="18" charset="-127"/>
                <a:ea typeface="a스마일M" panose="02020600000000000000" pitchFamily="18" charset="-127"/>
              </a:rPr>
              <a:t> 기숙사</a:t>
            </a:r>
            <a:endParaRPr lang="en-US" altLang="ko-KR" sz="2400" dirty="0" smtClean="0">
              <a:solidFill>
                <a:srgbClr val="3D3C3E"/>
              </a:solidFill>
              <a:latin typeface="a스마일M" panose="02020600000000000000" pitchFamily="18" charset="-127"/>
              <a:ea typeface="a스마일M" panose="02020600000000000000" pitchFamily="18" charset="-127"/>
            </a:endParaRPr>
          </a:p>
          <a:p>
            <a:pPr marL="0" indent="0">
              <a:buNone/>
            </a:pPr>
            <a:r>
              <a:rPr lang="en-US" altLang="ko-KR" sz="2400" dirty="0">
                <a:solidFill>
                  <a:srgbClr val="3D3C3E"/>
                </a:solidFill>
                <a:latin typeface="a스마일M" panose="02020600000000000000" pitchFamily="18" charset="-127"/>
                <a:ea typeface="a스마일M" panose="02020600000000000000" pitchFamily="18" charset="-127"/>
              </a:rPr>
              <a:t>	</a:t>
            </a:r>
            <a:r>
              <a:rPr lang="ko-KR" altLang="en-US" sz="2400" dirty="0" smtClean="0">
                <a:solidFill>
                  <a:srgbClr val="3D3C3E"/>
                </a:solidFill>
                <a:latin typeface="a스마일M" panose="02020600000000000000" pitchFamily="18" charset="-127"/>
                <a:ea typeface="a스마일M" panose="02020600000000000000" pitchFamily="18" charset="-127"/>
              </a:rPr>
              <a:t>심지어 회사에서도</a:t>
            </a:r>
            <a:endParaRPr lang="en-US" altLang="ko-KR" sz="2400" dirty="0" smtClean="0">
              <a:solidFill>
                <a:srgbClr val="3D3C3E"/>
              </a:solidFill>
              <a:latin typeface="a스마일M" panose="02020600000000000000" pitchFamily="18" charset="-127"/>
              <a:ea typeface="a스마일M" panose="02020600000000000000" pitchFamily="18" charset="-127"/>
            </a:endParaRPr>
          </a:p>
          <a:p>
            <a:pPr marL="0" indent="0">
              <a:buNone/>
            </a:pPr>
            <a:endParaRPr lang="en-US" altLang="ko-KR" sz="2400" dirty="0" smtClean="0">
              <a:solidFill>
                <a:srgbClr val="3D3C3E"/>
              </a:solidFill>
              <a:latin typeface="a스마일M" panose="02020600000000000000" pitchFamily="18" charset="-127"/>
              <a:ea typeface="a스마일M" panose="02020600000000000000" pitchFamily="18" charset="-127"/>
            </a:endParaRPr>
          </a:p>
          <a:p>
            <a:pPr marL="0" indent="0">
              <a:buNone/>
            </a:pPr>
            <a:endParaRPr lang="en-US" altLang="ko-KR" sz="2400" dirty="0" smtClean="0">
              <a:solidFill>
                <a:srgbClr val="3D3C3E"/>
              </a:solidFill>
              <a:latin typeface="a스마일M" panose="02020600000000000000" pitchFamily="18" charset="-127"/>
              <a:ea typeface="a스마일M" panose="02020600000000000000" pitchFamily="18" charset="-127"/>
            </a:endParaRPr>
          </a:p>
          <a:p>
            <a:pPr marL="0" indent="0">
              <a:buNone/>
            </a:pPr>
            <a:endParaRPr lang="en-US" altLang="ko-KR" sz="2400" dirty="0">
              <a:solidFill>
                <a:srgbClr val="3D3C3E"/>
              </a:solidFill>
              <a:latin typeface="a스마일M" panose="02020600000000000000" pitchFamily="18" charset="-127"/>
              <a:ea typeface="a스마일M" panose="02020600000000000000" pitchFamily="18" charset="-127"/>
            </a:endParaRPr>
          </a:p>
          <a:p>
            <a:pPr marL="0" indent="0">
              <a:buNone/>
            </a:pPr>
            <a:endParaRPr lang="en-US" altLang="ko-KR" sz="2400" b="1" kern="1200" dirty="0" smtClean="0">
              <a:solidFill>
                <a:srgbClr val="3D3C3E"/>
              </a:solidFill>
              <a:latin typeface="a스마일M" panose="02020600000000000000" pitchFamily="18" charset="-127"/>
              <a:ea typeface="a스마일M" panose="02020600000000000000" pitchFamily="18" charset="-127"/>
            </a:endParaRPr>
          </a:p>
          <a:p>
            <a:pPr marL="0" indent="0">
              <a:buNone/>
            </a:pPr>
            <a:endParaRPr lang="en-US" altLang="ko-KR" sz="2000" b="1" kern="1200" dirty="0" smtClean="0">
              <a:solidFill>
                <a:srgbClr val="3D3C3E"/>
              </a:solidFill>
              <a:latin typeface="a스마일M" panose="02020600000000000000" pitchFamily="18" charset="-127"/>
              <a:ea typeface="a스마일M" panose="02020600000000000000" pitchFamily="18" charset="-127"/>
            </a:endParaRPr>
          </a:p>
          <a:p>
            <a:pPr marL="0" indent="0">
              <a:buNone/>
            </a:pPr>
            <a:endParaRPr sz="2000" kern="1200" dirty="0">
              <a:solidFill>
                <a:srgbClr val="3D3C3E"/>
              </a:solidFill>
              <a:latin typeface="a스마일M" panose="02020600000000000000" pitchFamily="18" charset="-127"/>
              <a:ea typeface="a스마일M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32615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lide5_shape2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 cap="flat">
            <a:solidFill>
              <a:schemeClr val="accent4">
                <a:lumMod val="50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5_shape4"/>
          <p:cNvSpPr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r" defTabSz="914400" latinLnBrk="1"/>
            <a:fld id="{4BEDD84E-25D4-4983-8AA1-2863C96F08D9}" type="slidenum">
              <a:rPr lang="en-US" sz="800" kern="1200" spc="-3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  <a:cs typeface="+mn-cs"/>
              </a:rPr>
              <a:t>18</a:t>
            </a:fld>
            <a:r>
              <a:rPr lang="en-US" altLang="ko-KR" sz="800" kern="1200" spc="-3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  <a:cs typeface="+mn-cs"/>
              </a:rPr>
              <a:t> / 14</a:t>
            </a:r>
            <a:endParaRPr sz="800" kern="1200" spc="-30">
              <a:solidFill>
                <a:schemeClr val="tx1">
                  <a:lumMod val="95000"/>
                  <a:lumOff val="5000"/>
                </a:schemeClr>
              </a:solidFill>
              <a:latin typeface="나눔고딕"/>
              <a:ea typeface="나눔고딕"/>
              <a:cs typeface="+mn-cs"/>
            </a:endParaRPr>
          </a:p>
        </p:txBody>
      </p:sp>
      <p:pic>
        <p:nvPicPr>
          <p:cNvPr id="10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0312" y="6309320"/>
            <a:ext cx="1390650" cy="285750"/>
          </a:xfrm>
          <a:prstGeom prst="rect">
            <a:avLst/>
          </a:prstGeom>
        </p:spPr>
      </p:pic>
      <p:sp>
        <p:nvSpPr>
          <p:cNvPr id="12" name="slide11_shape1"/>
          <p:cNvSpPr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defTabSz="914400" latinLnBrk="1"/>
            <a:r>
              <a:rPr lang="ko-KR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스마일M" panose="02020600000000000000" pitchFamily="18" charset="-127"/>
                <a:ea typeface="a스마일M" panose="02020600000000000000" pitchFamily="18" charset="-127"/>
              </a:rPr>
              <a:t>3</a:t>
            </a:r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스마일M" panose="02020600000000000000" pitchFamily="18" charset="-127"/>
                <a:ea typeface="a스마일M" panose="02020600000000000000" pitchFamily="18" charset="-127"/>
              </a:rPr>
              <a:t>.</a:t>
            </a:r>
            <a:r>
              <a:rPr lang="ko-KR" altLang="en-US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스마일M" panose="02020600000000000000" pitchFamily="18" charset="-127"/>
                <a:ea typeface="a스마일M" panose="02020600000000000000" pitchFamily="18" charset="-127"/>
              </a:rPr>
              <a:t> 해외 탐방 내용</a:t>
            </a:r>
            <a:endParaRPr sz="800" kern="1200" spc="-30" dirty="0">
              <a:solidFill>
                <a:schemeClr val="tx1">
                  <a:lumMod val="95000"/>
                  <a:lumOff val="5000"/>
                </a:schemeClr>
              </a:solidFill>
              <a:latin typeface="a스마일M" panose="02020600000000000000" pitchFamily="18" charset="-127"/>
              <a:ea typeface="a스마일M" panose="02020600000000000000" pitchFamily="18" charset="-127"/>
            </a:endParaRPr>
          </a:p>
        </p:txBody>
      </p:sp>
      <p:sp>
        <p:nvSpPr>
          <p:cNvPr id="9" name="slide5_shape3"/>
          <p:cNvSpPr txBox="1">
            <a:spLocks/>
          </p:cNvSpPr>
          <p:nvPr/>
        </p:nvSpPr>
        <p:spPr>
          <a:xfrm>
            <a:off x="313184" y="615826"/>
            <a:ext cx="6995120" cy="580926"/>
          </a:xfrm>
          <a:prstGeom prst="rect">
            <a:avLst/>
          </a:prstGeom>
        </p:spPr>
        <p:txBody>
          <a:bodyPr lIns="91440" tIns="45720" rIns="91440" bIns="45720" anchor="ctr">
            <a:noAutofit/>
          </a:bodyPr>
          <a:lstStyle>
            <a:lvl1pPr algn="ctr" defTabSz="914400" latinLnBrk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나눔고딕"/>
                <a:ea typeface="나눔고딕"/>
                <a:cs typeface="+mj-cs"/>
              </a:defRPr>
            </a:lvl1pPr>
          </a:lstStyle>
          <a:p>
            <a:pPr algn="l"/>
            <a:r>
              <a:rPr lang="en-US" sz="4000" b="1" spc="-150" dirty="0" smtClean="0">
                <a:solidFill>
                  <a:schemeClr val="accent4">
                    <a:lumMod val="50000"/>
                  </a:schemeClr>
                </a:solidFill>
              </a:rPr>
              <a:t>ALL ABOUT HOUSE PARTY?</a:t>
            </a:r>
            <a:endParaRPr lang="en-US" sz="40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1" name="slide5_shape5"/>
          <p:cNvSpPr/>
          <p:nvPr/>
        </p:nvSpPr>
        <p:spPr>
          <a:xfrm>
            <a:off x="1055543" y="1628800"/>
            <a:ext cx="8470547" cy="1275443"/>
          </a:xfrm>
          <a:prstGeom prst="rect">
            <a:avLst/>
          </a:prstGeom>
        </p:spPr>
        <p:txBody>
          <a:bodyPr lIns="91440" tIns="45720" rIns="91440" bIns="45720"/>
          <a:lstStyle>
            <a:lvl1pPr marL="342900" indent="-342900" algn="l" defTabSz="914400" latinLnBrk="1">
              <a:spcBef>
                <a:spcPct val="20000"/>
              </a:spcBef>
              <a:buFont typeface="Arial" pitchFamily="2" charset="2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latinLnBrk="1">
              <a:spcBef>
                <a:spcPct val="20000"/>
              </a:spcBef>
              <a:buFont typeface="Arial" pitchFamily="2" charset="2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latinLnBrk="1">
              <a:spcBef>
                <a:spcPct val="20000"/>
              </a:spcBef>
              <a:buFont typeface="Arial" pitchFamily="2" charset="2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latinLnBrk="1">
              <a:spcBef>
                <a:spcPct val="20000"/>
              </a:spcBef>
              <a:buFont typeface="Arial" pitchFamily="2" charset="2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800" b="1" dirty="0" smtClean="0">
                <a:solidFill>
                  <a:srgbClr val="3D3C3E"/>
                </a:solidFill>
                <a:latin typeface="a스마일M" panose="02020600000000000000" pitchFamily="18" charset="-127"/>
                <a:ea typeface="a스마일M" panose="02020600000000000000" pitchFamily="18" charset="-127"/>
              </a:rPr>
              <a:t>What?</a:t>
            </a:r>
          </a:p>
          <a:p>
            <a:pPr marL="0" indent="0">
              <a:buNone/>
            </a:pPr>
            <a:r>
              <a:rPr lang="en-US" altLang="ko-KR" sz="2800" b="1" dirty="0">
                <a:solidFill>
                  <a:srgbClr val="3D3C3E"/>
                </a:solidFill>
                <a:latin typeface="a스마일M" panose="02020600000000000000" pitchFamily="18" charset="-127"/>
                <a:ea typeface="a스마일M" panose="02020600000000000000" pitchFamily="18" charset="-127"/>
              </a:rPr>
              <a:t>	</a:t>
            </a:r>
            <a:r>
              <a:rPr lang="ko-KR" altLang="en-US" sz="2400" dirty="0" smtClean="0">
                <a:solidFill>
                  <a:srgbClr val="3D3C3E"/>
                </a:solidFill>
                <a:latin typeface="a스마일M" panose="02020600000000000000" pitchFamily="18" charset="-127"/>
                <a:ea typeface="a스마일M" panose="02020600000000000000" pitchFamily="18" charset="-127"/>
              </a:rPr>
              <a:t>신나는 댄스</a:t>
            </a:r>
            <a:endParaRPr lang="en-US" altLang="ko-KR" sz="2400" dirty="0" smtClean="0">
              <a:solidFill>
                <a:srgbClr val="3D3C3E"/>
              </a:solidFill>
              <a:latin typeface="a스마일M" panose="02020600000000000000" pitchFamily="18" charset="-127"/>
              <a:ea typeface="a스마일M" panose="02020600000000000000" pitchFamily="18" charset="-127"/>
            </a:endParaRPr>
          </a:p>
          <a:p>
            <a:pPr marL="0" indent="0">
              <a:buNone/>
            </a:pPr>
            <a:r>
              <a:rPr lang="en-US" altLang="ko-KR" sz="2400" dirty="0">
                <a:solidFill>
                  <a:srgbClr val="3D3C3E"/>
                </a:solidFill>
                <a:latin typeface="a스마일M" panose="02020600000000000000" pitchFamily="18" charset="-127"/>
                <a:ea typeface="a스마일M" panose="02020600000000000000" pitchFamily="18" charset="-127"/>
              </a:rPr>
              <a:t>	</a:t>
            </a:r>
            <a:r>
              <a:rPr lang="ko-KR" altLang="en-US" sz="2400" dirty="0" smtClean="0">
                <a:solidFill>
                  <a:srgbClr val="3D3C3E"/>
                </a:solidFill>
                <a:latin typeface="a스마일M" panose="02020600000000000000" pitchFamily="18" charset="-127"/>
                <a:ea typeface="a스마일M" panose="02020600000000000000" pitchFamily="18" charset="-127"/>
              </a:rPr>
              <a:t>술게임 </a:t>
            </a:r>
            <a:r>
              <a:rPr lang="ko-KR" altLang="ko-KR" sz="2400" dirty="0" smtClean="0">
                <a:solidFill>
                  <a:srgbClr val="3D3C3E"/>
                </a:solidFill>
                <a:latin typeface="a스마일M" panose="02020600000000000000" pitchFamily="18" charset="-127"/>
                <a:ea typeface="a스마일M" panose="02020600000000000000" pitchFamily="18" charset="-127"/>
              </a:rPr>
              <a:t>(</a:t>
            </a:r>
            <a:r>
              <a:rPr lang="en-US" altLang="ko-KR" sz="2400" dirty="0" smtClean="0">
                <a:solidFill>
                  <a:srgbClr val="3D3C3E"/>
                </a:solidFill>
                <a:latin typeface="a스마일M" panose="02020600000000000000" pitchFamily="18" charset="-127"/>
                <a:ea typeface="a스마일M" panose="02020600000000000000" pitchFamily="18" charset="-127"/>
              </a:rPr>
              <a:t>ex. </a:t>
            </a:r>
            <a:r>
              <a:rPr lang="en-US" altLang="ko-KR" sz="2400" dirty="0" err="1">
                <a:solidFill>
                  <a:srgbClr val="3D3C3E"/>
                </a:solidFill>
                <a:latin typeface="a스마일M" panose="02020600000000000000" pitchFamily="18" charset="-127"/>
                <a:ea typeface="a스마일M" panose="02020600000000000000" pitchFamily="18" charset="-127"/>
              </a:rPr>
              <a:t>B</a:t>
            </a:r>
            <a:r>
              <a:rPr lang="en-US" altLang="ko-KR" sz="2400" dirty="0" err="1" smtClean="0">
                <a:solidFill>
                  <a:srgbClr val="3D3C3E"/>
                </a:solidFill>
                <a:latin typeface="a스마일M" panose="02020600000000000000" pitchFamily="18" charset="-127"/>
                <a:ea typeface="a스마일M" panose="02020600000000000000" pitchFamily="18" charset="-127"/>
              </a:rPr>
              <a:t>eerpong</a:t>
            </a:r>
            <a:r>
              <a:rPr lang="en-US" altLang="ko-KR" sz="2400" dirty="0" smtClean="0">
                <a:solidFill>
                  <a:srgbClr val="3D3C3E"/>
                </a:solidFill>
                <a:latin typeface="a스마일M" panose="02020600000000000000" pitchFamily="18" charset="-127"/>
                <a:ea typeface="a스마일M" panose="02020600000000000000" pitchFamily="18" charset="-127"/>
              </a:rPr>
              <a:t>, King’s cup)</a:t>
            </a:r>
          </a:p>
          <a:p>
            <a:pPr marL="0" indent="0">
              <a:buNone/>
            </a:pPr>
            <a:r>
              <a:rPr lang="en-US" altLang="ko-KR" sz="2400" dirty="0">
                <a:solidFill>
                  <a:srgbClr val="3D3C3E"/>
                </a:solidFill>
                <a:latin typeface="a스마일M" panose="02020600000000000000" pitchFamily="18" charset="-127"/>
                <a:ea typeface="a스마일M" panose="02020600000000000000" pitchFamily="18" charset="-127"/>
              </a:rPr>
              <a:t>	</a:t>
            </a:r>
            <a:r>
              <a:rPr lang="ko-KR" altLang="en-US" sz="2400" dirty="0" smtClean="0">
                <a:solidFill>
                  <a:srgbClr val="3D3C3E"/>
                </a:solidFill>
                <a:latin typeface="a스마일M" panose="02020600000000000000" pitchFamily="18" charset="-127"/>
                <a:ea typeface="a스마일M" panose="02020600000000000000" pitchFamily="18" charset="-127"/>
              </a:rPr>
              <a:t>대화</a:t>
            </a:r>
            <a:r>
              <a:rPr lang="en-US" altLang="ko-KR" sz="2400" dirty="0" smtClean="0">
                <a:solidFill>
                  <a:srgbClr val="3D3C3E"/>
                </a:solidFill>
                <a:latin typeface="a스마일M" panose="02020600000000000000" pitchFamily="18" charset="-127"/>
                <a:ea typeface="a스마일M" panose="02020600000000000000" pitchFamily="18" charset="-127"/>
              </a:rPr>
              <a:t>,</a:t>
            </a:r>
            <a:r>
              <a:rPr lang="ko-KR" altLang="en-US" sz="2400" dirty="0" smtClean="0">
                <a:solidFill>
                  <a:srgbClr val="3D3C3E"/>
                </a:solidFill>
                <a:latin typeface="a스마일M" panose="02020600000000000000" pitchFamily="18" charset="-127"/>
                <a:ea typeface="a스마일M" panose="02020600000000000000" pitchFamily="18" charset="-127"/>
              </a:rPr>
              <a:t> 사교</a:t>
            </a:r>
            <a:endParaRPr lang="en-US" altLang="ko-KR" sz="2400" dirty="0" smtClean="0">
              <a:solidFill>
                <a:srgbClr val="3D3C3E"/>
              </a:solidFill>
              <a:latin typeface="a스마일M" panose="02020600000000000000" pitchFamily="18" charset="-127"/>
              <a:ea typeface="a스마일M" panose="02020600000000000000" pitchFamily="18" charset="-127"/>
            </a:endParaRPr>
          </a:p>
          <a:p>
            <a:pPr marL="0" indent="0">
              <a:buNone/>
            </a:pPr>
            <a:endParaRPr lang="en-US" altLang="ko-KR" sz="2400" dirty="0">
              <a:solidFill>
                <a:srgbClr val="3D3C3E"/>
              </a:solidFill>
              <a:latin typeface="a스마일M" panose="02020600000000000000" pitchFamily="18" charset="-127"/>
              <a:ea typeface="a스마일M" panose="02020600000000000000" pitchFamily="18" charset="-127"/>
            </a:endParaRPr>
          </a:p>
          <a:p>
            <a:pPr marL="0" indent="0">
              <a:buNone/>
            </a:pPr>
            <a:r>
              <a:rPr lang="en-US" altLang="ko-KR" sz="2800" b="1" dirty="0" smtClean="0">
                <a:solidFill>
                  <a:srgbClr val="3D3C3E"/>
                </a:solidFill>
                <a:latin typeface="a스마일M" panose="02020600000000000000" pitchFamily="18" charset="-127"/>
                <a:ea typeface="a스마일M" panose="02020600000000000000" pitchFamily="18" charset="-127"/>
              </a:rPr>
              <a:t>How?</a:t>
            </a:r>
          </a:p>
          <a:p>
            <a:pPr marL="0" indent="0">
              <a:buNone/>
            </a:pPr>
            <a:r>
              <a:rPr lang="en-US" altLang="ko-KR" sz="2400" dirty="0">
                <a:solidFill>
                  <a:srgbClr val="3D3C3E"/>
                </a:solidFill>
                <a:latin typeface="a스마일M" panose="02020600000000000000" pitchFamily="18" charset="-127"/>
                <a:ea typeface="a스마일M" panose="02020600000000000000" pitchFamily="18" charset="-127"/>
              </a:rPr>
              <a:t>	</a:t>
            </a:r>
            <a:r>
              <a:rPr lang="en-US" altLang="ko-KR" sz="2400" dirty="0" smtClean="0">
                <a:solidFill>
                  <a:srgbClr val="3D3C3E"/>
                </a:solidFill>
                <a:latin typeface="a스마일M" panose="02020600000000000000" pitchFamily="18" charset="-127"/>
                <a:ea typeface="a스마일M" panose="02020600000000000000" pitchFamily="18" charset="-127"/>
              </a:rPr>
              <a:t>Dress code / Costume, BYOB, etc..</a:t>
            </a:r>
          </a:p>
          <a:p>
            <a:pPr marL="0" indent="0">
              <a:buNone/>
            </a:pPr>
            <a:endParaRPr lang="en-US" altLang="ko-KR" sz="2400" dirty="0" smtClean="0">
              <a:solidFill>
                <a:srgbClr val="3D3C3E"/>
              </a:solidFill>
              <a:latin typeface="a스마일M" panose="02020600000000000000" pitchFamily="18" charset="-127"/>
              <a:ea typeface="a스마일M" panose="02020600000000000000" pitchFamily="18" charset="-127"/>
            </a:endParaRPr>
          </a:p>
          <a:p>
            <a:pPr marL="0" indent="0">
              <a:buNone/>
            </a:pPr>
            <a:r>
              <a:rPr lang="en-US" altLang="ko-KR" sz="2800" b="1" dirty="0" smtClean="0">
                <a:solidFill>
                  <a:srgbClr val="3D3C3E"/>
                </a:solidFill>
                <a:latin typeface="a스마일M" panose="02020600000000000000" pitchFamily="18" charset="-127"/>
                <a:ea typeface="a스마일M" panose="02020600000000000000" pitchFamily="18" charset="-127"/>
              </a:rPr>
              <a:t>Why?</a:t>
            </a:r>
          </a:p>
          <a:p>
            <a:pPr marL="0" indent="0">
              <a:buNone/>
            </a:pPr>
            <a:r>
              <a:rPr lang="en-US" altLang="ko-KR" sz="2400" dirty="0">
                <a:solidFill>
                  <a:srgbClr val="3D3C3E"/>
                </a:solidFill>
                <a:latin typeface="a스마일M" panose="02020600000000000000" pitchFamily="18" charset="-127"/>
                <a:ea typeface="a스마일M" panose="02020600000000000000" pitchFamily="18" charset="-127"/>
              </a:rPr>
              <a:t>	</a:t>
            </a:r>
            <a:r>
              <a:rPr lang="en-US" altLang="ko-KR" sz="2400" dirty="0" smtClean="0">
                <a:solidFill>
                  <a:srgbClr val="3D3C3E"/>
                </a:solidFill>
                <a:latin typeface="a스마일M" panose="02020600000000000000" pitchFamily="18" charset="-127"/>
                <a:ea typeface="a스마일M" panose="02020600000000000000" pitchFamily="18" charset="-127"/>
              </a:rPr>
              <a:t>Safe, Cheap, Comfortable</a:t>
            </a:r>
          </a:p>
        </p:txBody>
      </p:sp>
    </p:spTree>
    <p:extLst>
      <p:ext uri="{BB962C8B-B14F-4D97-AF65-F5344CB8AC3E}">
        <p14:creationId xmlns:p14="http://schemas.microsoft.com/office/powerpoint/2010/main" val="21706179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lide5_shape2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 cap="flat">
            <a:solidFill>
              <a:schemeClr val="accent4">
                <a:lumMod val="50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5_shape4"/>
          <p:cNvSpPr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r" defTabSz="914400" latinLnBrk="1"/>
            <a:fld id="{4BEDD84E-25D4-4983-8AA1-2863C96F08D9}" type="slidenum">
              <a:rPr lang="en-US" sz="800" kern="1200" spc="-3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  <a:cs typeface="+mn-cs"/>
              </a:rPr>
              <a:t>19</a:t>
            </a:fld>
            <a:r>
              <a:rPr lang="en-US" altLang="ko-KR" sz="800" kern="1200" spc="-3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  <a:cs typeface="+mn-cs"/>
              </a:rPr>
              <a:t> / 14</a:t>
            </a:r>
            <a:endParaRPr sz="800" kern="1200" spc="-30">
              <a:solidFill>
                <a:schemeClr val="tx1">
                  <a:lumMod val="95000"/>
                  <a:lumOff val="5000"/>
                </a:schemeClr>
              </a:solidFill>
              <a:latin typeface="나눔고딕"/>
              <a:ea typeface="나눔고딕"/>
              <a:cs typeface="+mn-cs"/>
            </a:endParaRPr>
          </a:p>
        </p:txBody>
      </p:sp>
      <p:pic>
        <p:nvPicPr>
          <p:cNvPr id="10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0312" y="6309320"/>
            <a:ext cx="1390650" cy="285750"/>
          </a:xfrm>
          <a:prstGeom prst="rect">
            <a:avLst/>
          </a:prstGeom>
        </p:spPr>
      </p:pic>
      <p:sp>
        <p:nvSpPr>
          <p:cNvPr id="12" name="slide11_shape1"/>
          <p:cNvSpPr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defTabSz="914400" latinLnBrk="1"/>
            <a:r>
              <a:rPr lang="ko-KR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스마일M" panose="02020600000000000000" pitchFamily="18" charset="-127"/>
                <a:ea typeface="a스마일M" panose="02020600000000000000" pitchFamily="18" charset="-127"/>
              </a:rPr>
              <a:t>3</a:t>
            </a:r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스마일M" panose="02020600000000000000" pitchFamily="18" charset="-127"/>
                <a:ea typeface="a스마일M" panose="02020600000000000000" pitchFamily="18" charset="-127"/>
              </a:rPr>
              <a:t>.</a:t>
            </a:r>
            <a:r>
              <a:rPr lang="ko-KR" altLang="en-US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스마일M" panose="02020600000000000000" pitchFamily="18" charset="-127"/>
                <a:ea typeface="a스마일M" panose="02020600000000000000" pitchFamily="18" charset="-127"/>
              </a:rPr>
              <a:t> 해외 탐방 내용</a:t>
            </a:r>
            <a:endParaRPr sz="800" kern="1200" spc="-30" dirty="0">
              <a:solidFill>
                <a:schemeClr val="tx1">
                  <a:lumMod val="95000"/>
                  <a:lumOff val="5000"/>
                </a:schemeClr>
              </a:solidFill>
              <a:latin typeface="a스마일M" panose="02020600000000000000" pitchFamily="18" charset="-127"/>
              <a:ea typeface="a스마일M" panose="02020600000000000000" pitchFamily="18" charset="-127"/>
            </a:endParaRPr>
          </a:p>
        </p:txBody>
      </p:sp>
      <p:sp>
        <p:nvSpPr>
          <p:cNvPr id="9" name="slide5_shape3"/>
          <p:cNvSpPr txBox="1">
            <a:spLocks/>
          </p:cNvSpPr>
          <p:nvPr/>
        </p:nvSpPr>
        <p:spPr>
          <a:xfrm>
            <a:off x="251520" y="615826"/>
            <a:ext cx="6995120" cy="580926"/>
          </a:xfrm>
          <a:prstGeom prst="rect">
            <a:avLst/>
          </a:prstGeom>
        </p:spPr>
        <p:txBody>
          <a:bodyPr lIns="91440" tIns="45720" rIns="91440" bIns="45720" anchor="ctr">
            <a:noAutofit/>
          </a:bodyPr>
          <a:lstStyle>
            <a:lvl1pPr algn="ctr" defTabSz="914400" latinLnBrk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나눔고딕"/>
                <a:ea typeface="나눔고딕"/>
                <a:cs typeface="+mj-cs"/>
              </a:defRPr>
            </a:lvl1pPr>
          </a:lstStyle>
          <a:p>
            <a:pPr algn="l"/>
            <a:r>
              <a:rPr lang="ko-KR" altLang="en-US" sz="4000" b="1" spc="-150" dirty="0" smtClean="0">
                <a:solidFill>
                  <a:schemeClr val="accent4">
                    <a:lumMod val="50000"/>
                  </a:schemeClr>
                </a:solidFill>
              </a:rPr>
              <a:t>미국에서의 </a:t>
            </a:r>
            <a:r>
              <a:rPr lang="en-US" altLang="ko-KR" sz="4000" b="1" spc="-150" dirty="0" smtClean="0">
                <a:solidFill>
                  <a:schemeClr val="accent4">
                    <a:lumMod val="50000"/>
                  </a:schemeClr>
                </a:solidFill>
              </a:rPr>
              <a:t>Feedback</a:t>
            </a:r>
            <a:endParaRPr lang="en-US" sz="40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1" name="slide5_shape5"/>
          <p:cNvSpPr/>
          <p:nvPr/>
        </p:nvSpPr>
        <p:spPr>
          <a:xfrm>
            <a:off x="1055543" y="1700808"/>
            <a:ext cx="8470547" cy="1275443"/>
          </a:xfrm>
          <a:prstGeom prst="rect">
            <a:avLst/>
          </a:prstGeom>
        </p:spPr>
        <p:txBody>
          <a:bodyPr lIns="91440" tIns="45720" rIns="91440" bIns="45720"/>
          <a:lstStyle>
            <a:lvl1pPr marL="342900" indent="-342900" algn="l" defTabSz="914400" latinLnBrk="1">
              <a:spcBef>
                <a:spcPct val="20000"/>
              </a:spcBef>
              <a:buFont typeface="Arial" pitchFamily="2" charset="2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latinLnBrk="1">
              <a:spcBef>
                <a:spcPct val="20000"/>
              </a:spcBef>
              <a:buFont typeface="Arial" pitchFamily="2" charset="2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latinLnBrk="1">
              <a:spcBef>
                <a:spcPct val="20000"/>
              </a:spcBef>
              <a:buFont typeface="Arial" pitchFamily="2" charset="2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latinLnBrk="1">
              <a:spcBef>
                <a:spcPct val="20000"/>
              </a:spcBef>
              <a:buFont typeface="Arial" pitchFamily="2" charset="2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buFont typeface="Wingdings" charset="2"/>
              <a:buChar char="§"/>
            </a:pPr>
            <a:r>
              <a:rPr lang="en-US" altLang="ko-KR" sz="2400" dirty="0" smtClean="0">
                <a:solidFill>
                  <a:srgbClr val="3D3C3E"/>
                </a:solidFill>
                <a:latin typeface="a스마일M" panose="02020600000000000000" pitchFamily="18" charset="-127"/>
                <a:ea typeface="a스마일M" panose="02020600000000000000" pitchFamily="18" charset="-127"/>
              </a:rPr>
              <a:t>BYOB</a:t>
            </a:r>
            <a:r>
              <a:rPr lang="ko-KR" altLang="en-US" sz="2400" dirty="0" smtClean="0">
                <a:solidFill>
                  <a:srgbClr val="3D3C3E"/>
                </a:solidFill>
                <a:latin typeface="a스마일M" panose="02020600000000000000" pitchFamily="18" charset="-127"/>
                <a:ea typeface="a스마일M" panose="02020600000000000000" pitchFamily="18" charset="-127"/>
              </a:rPr>
              <a:t> 파티여도 술을 안 가져 왔다고 내쫓지는 않는다</a:t>
            </a:r>
            <a:endParaRPr lang="en-US" altLang="ko-KR" sz="2400" dirty="0" smtClean="0">
              <a:solidFill>
                <a:srgbClr val="3D3C3E"/>
              </a:solidFill>
              <a:latin typeface="a스마일M" panose="02020600000000000000" pitchFamily="18" charset="-127"/>
              <a:ea typeface="a스마일M" panose="02020600000000000000" pitchFamily="18" charset="-127"/>
            </a:endParaRPr>
          </a:p>
          <a:p>
            <a:pPr>
              <a:lnSpc>
                <a:spcPct val="120000"/>
              </a:lnSpc>
              <a:buFont typeface="Wingdings" charset="2"/>
              <a:buChar char="§"/>
            </a:pPr>
            <a:r>
              <a:rPr lang="ko-KR" altLang="en-US" sz="2400" dirty="0" smtClean="0">
                <a:solidFill>
                  <a:srgbClr val="3D3C3E"/>
                </a:solidFill>
                <a:latin typeface="a스마일M" panose="02020600000000000000" pitchFamily="18" charset="-127"/>
                <a:ea typeface="a스마일M" panose="02020600000000000000" pitchFamily="18" charset="-127"/>
              </a:rPr>
              <a:t>마찬가지로 드레스코드를 지키지 않아도 내쫓지 않는다</a:t>
            </a:r>
            <a:endParaRPr lang="en-US" altLang="ko-KR" sz="2400" dirty="0" smtClean="0">
              <a:solidFill>
                <a:srgbClr val="3D3C3E"/>
              </a:solidFill>
              <a:latin typeface="a스마일M" panose="02020600000000000000" pitchFamily="18" charset="-127"/>
              <a:ea typeface="a스마일M" panose="02020600000000000000" pitchFamily="18" charset="-127"/>
            </a:endParaRPr>
          </a:p>
          <a:p>
            <a:pPr>
              <a:lnSpc>
                <a:spcPct val="120000"/>
              </a:lnSpc>
              <a:buFont typeface="Wingdings" charset="2"/>
              <a:buChar char="§"/>
            </a:pPr>
            <a:r>
              <a:rPr lang="ko-KR" altLang="en-US" sz="2400" dirty="0" smtClean="0">
                <a:solidFill>
                  <a:srgbClr val="3D3C3E"/>
                </a:solidFill>
                <a:latin typeface="a스마일M" panose="02020600000000000000" pitchFamily="18" charset="-127"/>
                <a:ea typeface="a스마일M" panose="02020600000000000000" pitchFamily="18" charset="-127"/>
              </a:rPr>
              <a:t>내가 한 행동이 조금 더 당위성이 있었으면 좋겠다</a:t>
            </a:r>
            <a:endParaRPr lang="en-US" altLang="ko-KR" sz="2400" dirty="0">
              <a:solidFill>
                <a:srgbClr val="3D3C3E"/>
              </a:solidFill>
              <a:latin typeface="a스마일M" panose="02020600000000000000" pitchFamily="18" charset="-127"/>
              <a:ea typeface="a스마일M" panose="02020600000000000000" pitchFamily="18" charset="-127"/>
            </a:endParaRPr>
          </a:p>
          <a:p>
            <a:pPr>
              <a:lnSpc>
                <a:spcPct val="120000"/>
              </a:lnSpc>
              <a:buFont typeface="Wingdings" charset="2"/>
              <a:buChar char="§"/>
            </a:pPr>
            <a:r>
              <a:rPr lang="ko-KR" altLang="en-US" sz="2400" dirty="0" smtClean="0">
                <a:solidFill>
                  <a:srgbClr val="3D3C3E"/>
                </a:solidFill>
                <a:latin typeface="a스마일M" panose="02020600000000000000" pitchFamily="18" charset="-127"/>
                <a:ea typeface="a스마일M" panose="02020600000000000000" pitchFamily="18" charset="-127"/>
              </a:rPr>
              <a:t>긴박감을 주는 </a:t>
            </a:r>
            <a:r>
              <a:rPr lang="en-US" altLang="ko-KR" sz="2400" dirty="0" smtClean="0">
                <a:solidFill>
                  <a:srgbClr val="3D3C3E"/>
                </a:solidFill>
                <a:latin typeface="a스마일M" panose="02020600000000000000" pitchFamily="18" charset="-127"/>
                <a:ea typeface="a스마일M" panose="02020600000000000000" pitchFamily="18" charset="-127"/>
              </a:rPr>
              <a:t>Prototype #2</a:t>
            </a:r>
            <a:r>
              <a:rPr lang="ko-KR" altLang="en-US" sz="2400" dirty="0" smtClean="0">
                <a:solidFill>
                  <a:srgbClr val="3D3C3E"/>
                </a:solidFill>
                <a:latin typeface="a스마일M" panose="02020600000000000000" pitchFamily="18" charset="-127"/>
                <a:ea typeface="a스마일M" panose="02020600000000000000" pitchFamily="18" charset="-127"/>
              </a:rPr>
              <a:t>가 더 재밌다</a:t>
            </a:r>
            <a:endParaRPr lang="en-US" altLang="ko-KR" sz="2400" dirty="0" smtClean="0">
              <a:solidFill>
                <a:srgbClr val="3D3C3E"/>
              </a:solidFill>
              <a:latin typeface="a스마일M" panose="02020600000000000000" pitchFamily="18" charset="-127"/>
              <a:ea typeface="a스마일M" panose="02020600000000000000" pitchFamily="18" charset="-127"/>
            </a:endParaRPr>
          </a:p>
          <a:p>
            <a:pPr>
              <a:lnSpc>
                <a:spcPct val="120000"/>
              </a:lnSpc>
              <a:buFont typeface="Wingdings" charset="2"/>
              <a:buChar char="§"/>
            </a:pPr>
            <a:r>
              <a:rPr lang="ko-KR" altLang="en-US" sz="2400" dirty="0" smtClean="0">
                <a:solidFill>
                  <a:srgbClr val="3D3C3E"/>
                </a:solidFill>
                <a:latin typeface="a스마일M" panose="02020600000000000000" pitchFamily="18" charset="-127"/>
                <a:ea typeface="a스마일M" panose="02020600000000000000" pitchFamily="18" charset="-127"/>
              </a:rPr>
              <a:t>게임 방식의 이해를 도와주는 튜토리얼 필요</a:t>
            </a:r>
            <a:endParaRPr lang="en-US" altLang="ko-KR" sz="2400" dirty="0" smtClean="0">
              <a:solidFill>
                <a:srgbClr val="3D3C3E"/>
              </a:solidFill>
              <a:latin typeface="a스마일M" panose="02020600000000000000" pitchFamily="18" charset="-127"/>
              <a:ea typeface="a스마일M" panose="02020600000000000000" pitchFamily="18" charset="-127"/>
            </a:endParaRPr>
          </a:p>
          <a:p>
            <a:pPr>
              <a:lnSpc>
                <a:spcPct val="120000"/>
              </a:lnSpc>
              <a:buFont typeface="Wingdings" charset="2"/>
              <a:buChar char="§"/>
            </a:pPr>
            <a:r>
              <a:rPr lang="ko-KR" altLang="en-US" sz="2400" dirty="0" smtClean="0">
                <a:solidFill>
                  <a:srgbClr val="3D3C3E"/>
                </a:solidFill>
                <a:latin typeface="a스마일M" panose="02020600000000000000" pitchFamily="18" charset="-127"/>
                <a:ea typeface="a스마일M" panose="02020600000000000000" pitchFamily="18" charset="-127"/>
              </a:rPr>
              <a:t>게임 스토리의 이해를 도와주는 인트로 필요</a:t>
            </a:r>
            <a:endParaRPr lang="en-US" altLang="ko-KR" sz="2400" dirty="0">
              <a:solidFill>
                <a:srgbClr val="3D3C3E"/>
              </a:solidFill>
              <a:latin typeface="a스마일M" panose="02020600000000000000" pitchFamily="18" charset="-127"/>
              <a:ea typeface="a스마일M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32615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2_shape1"/>
          <p:cNvSpPr/>
          <p:nvPr/>
        </p:nvSpPr>
        <p:spPr>
          <a:xfrm>
            <a:off x="323528" y="1628800"/>
            <a:ext cx="5173304" cy="4714908"/>
          </a:xfrm>
          <a:prstGeom prst="rect">
            <a:avLst/>
          </a:prstGeom>
        </p:spPr>
        <p:txBody>
          <a:bodyPr lIns="91440" tIns="45720" rIns="91440" bIns="45720"/>
          <a:lstStyle/>
          <a:p>
            <a:pPr marL="333375" indent="-333375" algn="l" defTabSz="914400" latinLnBrk="1">
              <a:lnSpc>
                <a:spcPct val="175000"/>
              </a:lnSpc>
              <a:buFont typeface="+mj-lt" pitchFamily="2" charset="2"/>
              <a:buAutoNum type="arabicPeriod"/>
            </a:pPr>
            <a:r>
              <a:rPr lang="ko-KR" altLang="en-US" sz="1600" kern="1200" spc="-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스마일M" panose="02020600000000000000" pitchFamily="18" charset="-127"/>
                <a:ea typeface="a스마일M" panose="02020600000000000000" pitchFamily="18" charset="-127"/>
              </a:rPr>
              <a:t>주제 </a:t>
            </a:r>
            <a:r>
              <a:rPr lang="ko-KR" altLang="en-US" sz="1600" kern="1200" spc="-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스마일M" panose="02020600000000000000" pitchFamily="18" charset="-127"/>
                <a:ea typeface="a스마일M" panose="02020600000000000000" pitchFamily="18" charset="-127"/>
              </a:rPr>
              <a:t>발표</a:t>
            </a:r>
            <a:endParaRPr lang="en-US" altLang="ko-KR" sz="1600" kern="1200" spc="-50" dirty="0" smtClean="0">
              <a:solidFill>
                <a:schemeClr val="tx1">
                  <a:lumMod val="75000"/>
                  <a:lumOff val="25000"/>
                </a:schemeClr>
              </a:solidFill>
              <a:latin typeface="a스마일M" panose="02020600000000000000" pitchFamily="18" charset="-127"/>
              <a:ea typeface="a스마일M" panose="02020600000000000000" pitchFamily="18" charset="-127"/>
            </a:endParaRPr>
          </a:p>
          <a:p>
            <a:pPr marL="333375" indent="-333375" algn="l" defTabSz="914400" latinLnBrk="1">
              <a:lnSpc>
                <a:spcPct val="175000"/>
              </a:lnSpc>
              <a:buFont typeface="+mj-lt" pitchFamily="2" charset="2"/>
              <a:buAutoNum type="arabicPeriod"/>
            </a:pPr>
            <a:r>
              <a:rPr lang="ko-KR" altLang="en-US" sz="1600" spc="-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스마일M" panose="02020600000000000000" pitchFamily="18" charset="-127"/>
                <a:ea typeface="a스마일M" panose="02020600000000000000" pitchFamily="18" charset="-127"/>
              </a:rPr>
              <a:t>해외 탐방 전 계획</a:t>
            </a:r>
            <a:endParaRPr lang="en-US" altLang="ko-KR" sz="1600" spc="-50" dirty="0" smtClean="0">
              <a:solidFill>
                <a:schemeClr val="tx1">
                  <a:lumMod val="75000"/>
                  <a:lumOff val="25000"/>
                </a:schemeClr>
              </a:solidFill>
              <a:latin typeface="a스마일M" panose="02020600000000000000" pitchFamily="18" charset="-127"/>
              <a:ea typeface="a스마일M" panose="02020600000000000000" pitchFamily="18" charset="-127"/>
            </a:endParaRPr>
          </a:p>
          <a:p>
            <a:pPr marL="333375" indent="-333375" algn="l" defTabSz="914400" latinLnBrk="1">
              <a:lnSpc>
                <a:spcPct val="175000"/>
              </a:lnSpc>
              <a:buFont typeface="+mj-lt" pitchFamily="2" charset="2"/>
              <a:buAutoNum type="arabicPeriod"/>
            </a:pPr>
            <a:r>
              <a:rPr lang="ko-KR" altLang="en-US" sz="1600" spc="-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스마일M" panose="02020600000000000000" pitchFamily="18" charset="-127"/>
                <a:ea typeface="a스마일M" panose="02020600000000000000" pitchFamily="18" charset="-127"/>
              </a:rPr>
              <a:t>해외 탐방 내용</a:t>
            </a:r>
            <a:endParaRPr lang="en-US" altLang="ko-KR" sz="1600" spc="-50" dirty="0" smtClean="0">
              <a:solidFill>
                <a:schemeClr val="tx1">
                  <a:lumMod val="75000"/>
                  <a:lumOff val="25000"/>
                </a:schemeClr>
              </a:solidFill>
              <a:latin typeface="a스마일M" panose="02020600000000000000" pitchFamily="18" charset="-127"/>
              <a:ea typeface="a스마일M" panose="02020600000000000000" pitchFamily="18" charset="-127"/>
            </a:endParaRPr>
          </a:p>
          <a:p>
            <a:pPr marL="333375" indent="-333375" algn="l" defTabSz="914400" latinLnBrk="1">
              <a:lnSpc>
                <a:spcPct val="175000"/>
              </a:lnSpc>
              <a:buFont typeface="+mj-lt" pitchFamily="2" charset="2"/>
              <a:buAutoNum type="arabicPeriod"/>
            </a:pPr>
            <a:r>
              <a:rPr lang="ko-KR" altLang="en-US" sz="1600" kern="1200" spc="-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스마일M" panose="02020600000000000000" pitchFamily="18" charset="-127"/>
                <a:ea typeface="a스마일M" panose="02020600000000000000" pitchFamily="18" charset="-127"/>
              </a:rPr>
              <a:t>게임 설명</a:t>
            </a:r>
            <a:endParaRPr lang="en-US" altLang="ko-KR" sz="1600" kern="1200" spc="-50" dirty="0" smtClean="0">
              <a:solidFill>
                <a:schemeClr val="tx1">
                  <a:lumMod val="75000"/>
                  <a:lumOff val="25000"/>
                </a:schemeClr>
              </a:solidFill>
              <a:latin typeface="a스마일M" panose="02020600000000000000" pitchFamily="18" charset="-127"/>
              <a:ea typeface="a스마일M" panose="02020600000000000000" pitchFamily="18" charset="-127"/>
            </a:endParaRPr>
          </a:p>
          <a:p>
            <a:pPr marL="333375" indent="-333375" algn="l" defTabSz="914400" latinLnBrk="1">
              <a:lnSpc>
                <a:spcPct val="175000"/>
              </a:lnSpc>
              <a:buFont typeface="+mj-lt" pitchFamily="2" charset="2"/>
              <a:buAutoNum type="arabicPeriod"/>
            </a:pPr>
            <a:r>
              <a:rPr lang="ko-KR" altLang="en-US" sz="1600" spc="-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스마일M" panose="02020600000000000000" pitchFamily="18" charset="-127"/>
                <a:ea typeface="a스마일M" panose="02020600000000000000" pitchFamily="18" charset="-127"/>
              </a:rPr>
              <a:t>게임 시연</a:t>
            </a:r>
            <a:endParaRPr sz="1600" kern="1200" spc="-50" dirty="0" smtClean="0">
              <a:solidFill>
                <a:schemeClr val="tx1">
                  <a:lumMod val="75000"/>
                  <a:lumOff val="25000"/>
                </a:schemeClr>
              </a:solidFill>
              <a:latin typeface="a스마일M" panose="02020600000000000000" pitchFamily="18" charset="-127"/>
              <a:ea typeface="a스마일M" panose="02020600000000000000" pitchFamily="18" charset="-127"/>
            </a:endParaRPr>
          </a:p>
          <a:p>
            <a:pPr marL="333375" indent="-333375" algn="l" defTabSz="914400" latinLnBrk="1">
              <a:lnSpc>
                <a:spcPct val="175000"/>
              </a:lnSpc>
              <a:buFont typeface="+mj-lt" pitchFamily="2" charset="2"/>
              <a:buAutoNum type="arabicPeriod"/>
            </a:pPr>
            <a:r>
              <a:rPr lang="en-US" sz="1600" spc="-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스마일M" panose="02020600000000000000" pitchFamily="18" charset="-127"/>
                <a:ea typeface="a스마일M" panose="02020600000000000000" pitchFamily="18" charset="-127"/>
              </a:rPr>
              <a:t>Q </a:t>
            </a:r>
            <a:r>
              <a:rPr lang="en-US" sz="1600" spc="-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스마일M" panose="02020600000000000000" pitchFamily="18" charset="-127"/>
                <a:ea typeface="a스마일M" panose="02020600000000000000" pitchFamily="18" charset="-127"/>
              </a:rPr>
              <a:t>&amp; A</a:t>
            </a:r>
            <a:endParaRPr sz="1600" kern="1200" spc="-50" dirty="0">
              <a:solidFill>
                <a:schemeClr val="tx1">
                  <a:lumMod val="75000"/>
                  <a:lumOff val="25000"/>
                </a:schemeClr>
              </a:solidFill>
              <a:latin typeface="a스마일M" panose="02020600000000000000" pitchFamily="18" charset="-127"/>
              <a:ea typeface="a스마일M" panose="02020600000000000000" pitchFamily="18" charset="-127"/>
            </a:endParaRPr>
          </a:p>
        </p:txBody>
      </p:sp>
      <p:cxnSp>
        <p:nvCxnSpPr>
          <p:cNvPr id="4" name="slide2_shape2"/>
          <p:cNvCxnSpPr/>
          <p:nvPr/>
        </p:nvCxnSpPr>
        <p:spPr>
          <a:xfrm flipV="1">
            <a:off x="366713" y="2205352"/>
            <a:ext cx="2481132" cy="20"/>
          </a:xfrm>
          <a:prstGeom prst="line">
            <a:avLst/>
          </a:prstGeom>
          <a:ln w="3175" cap="flat">
            <a:solidFill>
              <a:schemeClr val="tx1">
                <a:lumMod val="75000"/>
                <a:lumOff val="25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lide2_shape3"/>
          <p:cNvCxnSpPr/>
          <p:nvPr/>
        </p:nvCxnSpPr>
        <p:spPr>
          <a:xfrm flipV="1">
            <a:off x="364474" y="3020013"/>
            <a:ext cx="2481132" cy="20"/>
          </a:xfrm>
          <a:prstGeom prst="line">
            <a:avLst/>
          </a:prstGeom>
          <a:ln w="3175" cap="flat">
            <a:solidFill>
              <a:schemeClr val="tx1">
                <a:lumMod val="75000"/>
                <a:lumOff val="25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lide2_shape4"/>
          <p:cNvCxnSpPr/>
          <p:nvPr/>
        </p:nvCxnSpPr>
        <p:spPr>
          <a:xfrm flipV="1">
            <a:off x="364474" y="3445879"/>
            <a:ext cx="2481132" cy="20"/>
          </a:xfrm>
          <a:prstGeom prst="line">
            <a:avLst/>
          </a:prstGeom>
          <a:ln w="3175" cap="flat">
            <a:solidFill>
              <a:schemeClr val="tx1">
                <a:lumMod val="75000"/>
                <a:lumOff val="25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lide2_shape5"/>
          <p:cNvCxnSpPr/>
          <p:nvPr/>
        </p:nvCxnSpPr>
        <p:spPr>
          <a:xfrm flipV="1">
            <a:off x="364474" y="3871745"/>
            <a:ext cx="2481132" cy="20"/>
          </a:xfrm>
          <a:prstGeom prst="line">
            <a:avLst/>
          </a:prstGeom>
          <a:ln w="3175" cap="flat">
            <a:solidFill>
              <a:schemeClr val="tx1">
                <a:lumMod val="75000"/>
                <a:lumOff val="25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lide2_shape6"/>
          <p:cNvCxnSpPr/>
          <p:nvPr/>
        </p:nvCxnSpPr>
        <p:spPr>
          <a:xfrm flipV="1">
            <a:off x="364474" y="2606017"/>
            <a:ext cx="2481132" cy="20"/>
          </a:xfrm>
          <a:prstGeom prst="line">
            <a:avLst/>
          </a:prstGeom>
          <a:ln w="3175" cap="flat">
            <a:solidFill>
              <a:schemeClr val="tx1">
                <a:lumMod val="75000"/>
                <a:lumOff val="25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lide2_shape7"/>
          <p:cNvCxnSpPr/>
          <p:nvPr/>
        </p:nvCxnSpPr>
        <p:spPr>
          <a:xfrm flipV="1">
            <a:off x="366713" y="1792633"/>
            <a:ext cx="2481132" cy="20"/>
          </a:xfrm>
          <a:prstGeom prst="line">
            <a:avLst/>
          </a:prstGeom>
          <a:ln w="3175" cap="flat">
            <a:solidFill>
              <a:schemeClr val="tx1">
                <a:lumMod val="75000"/>
                <a:lumOff val="25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2_shape8"/>
          <p:cNvSpPr>
            <a:spLocks noGrp="1"/>
          </p:cNvSpPr>
          <p:nvPr>
            <p:ph type="title"/>
          </p:nvPr>
        </p:nvSpPr>
        <p:spPr>
          <a:xfrm>
            <a:off x="243848" y="152400"/>
            <a:ext cx="8531851" cy="884238"/>
          </a:xfrm>
          <a:prstGeom prst="rect">
            <a:avLst/>
          </a:prstGeom>
        </p:spPr>
        <p:txBody>
          <a:bodyPr lIns="91440" tIns="45720" rIns="91440" bIns="45720" anchor="ctr"/>
          <a:lstStyle>
            <a:lvl1pPr>
              <a:defRPr>
                <a:latin typeface="나눔고딕"/>
                <a:ea typeface="나눔고딕"/>
              </a:defRPr>
            </a:lvl1pPr>
          </a:lstStyle>
          <a:p>
            <a:pPr algn="l" defTabSz="914400" latinLnBrk="1">
              <a:spcBef>
                <a:spcPct val="0"/>
              </a:spcBef>
              <a:buNone/>
            </a:pPr>
            <a:r>
              <a:rPr lang="ko-KR" altLang="en-US" sz="2800" kern="1200" dirty="0">
                <a:solidFill>
                  <a:srgbClr val="1D314E"/>
                </a:solidFill>
                <a:latin typeface="a스마일M" panose="02020600000000000000" pitchFamily="18" charset="-127"/>
                <a:ea typeface="a스마일M" panose="02020600000000000000" pitchFamily="18" charset="-127"/>
              </a:rPr>
              <a:t>목차</a:t>
            </a:r>
            <a:endParaRPr sz="2800" kern="1200" dirty="0">
              <a:solidFill>
                <a:srgbClr val="1D314E"/>
              </a:solidFill>
              <a:latin typeface="a스마일M" panose="02020600000000000000" pitchFamily="18" charset="-127"/>
              <a:ea typeface="a스마일M" panose="02020600000000000000" pitchFamily="18" charset="-127"/>
            </a:endParaRPr>
          </a:p>
        </p:txBody>
      </p:sp>
      <p:pic>
        <p:nvPicPr>
          <p:cNvPr id="12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0312" y="6309320"/>
            <a:ext cx="1390650" cy="285750"/>
          </a:xfrm>
          <a:prstGeom prst="rect">
            <a:avLst/>
          </a:prstGeom>
        </p:spPr>
      </p:pic>
      <p:cxnSp>
        <p:nvCxnSpPr>
          <p:cNvPr id="13" name="slide2_shape3"/>
          <p:cNvCxnSpPr/>
          <p:nvPr/>
        </p:nvCxnSpPr>
        <p:spPr>
          <a:xfrm flipV="1">
            <a:off x="323528" y="4255974"/>
            <a:ext cx="2481132" cy="20"/>
          </a:xfrm>
          <a:prstGeom prst="line">
            <a:avLst/>
          </a:prstGeom>
          <a:ln w="3175" cap="flat">
            <a:solidFill>
              <a:schemeClr val="tx1">
                <a:lumMod val="75000"/>
                <a:lumOff val="25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lide5_shape2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 cap="flat">
            <a:solidFill>
              <a:schemeClr val="accent4">
                <a:lumMod val="50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5_shape4"/>
          <p:cNvSpPr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r" defTabSz="914400" latinLnBrk="1"/>
            <a:fld id="{4BEDD84E-25D4-4983-8AA1-2863C96F08D9}" type="slidenum">
              <a:rPr lang="en-US" sz="800" kern="1200" spc="-3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  <a:cs typeface="+mn-cs"/>
              </a:rPr>
              <a:t>20</a:t>
            </a:fld>
            <a:r>
              <a:rPr lang="en-US" altLang="ko-KR" sz="800" kern="1200" spc="-3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  <a:cs typeface="+mn-cs"/>
              </a:rPr>
              <a:t> / 14</a:t>
            </a:r>
            <a:endParaRPr sz="800" kern="1200" spc="-30">
              <a:solidFill>
                <a:schemeClr val="tx1">
                  <a:lumMod val="95000"/>
                  <a:lumOff val="5000"/>
                </a:schemeClr>
              </a:solidFill>
              <a:latin typeface="나눔고딕"/>
              <a:ea typeface="나눔고딕"/>
              <a:cs typeface="+mn-cs"/>
            </a:endParaRPr>
          </a:p>
        </p:txBody>
      </p:sp>
      <p:pic>
        <p:nvPicPr>
          <p:cNvPr id="10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0312" y="6309320"/>
            <a:ext cx="1390650" cy="285750"/>
          </a:xfrm>
          <a:prstGeom prst="rect">
            <a:avLst/>
          </a:prstGeom>
        </p:spPr>
      </p:pic>
      <p:sp>
        <p:nvSpPr>
          <p:cNvPr id="12" name="slide11_shape1"/>
          <p:cNvSpPr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defTabSz="914400" latinLnBrk="1"/>
            <a:r>
              <a:rPr lang="ko-KR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a스마일M" panose="02020600000000000000" pitchFamily="18" charset="-127"/>
                <a:ea typeface="a스마일M" panose="02020600000000000000" pitchFamily="18" charset="-127"/>
              </a:rPr>
              <a:t>4</a:t>
            </a:r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스마일M" panose="02020600000000000000" pitchFamily="18" charset="-127"/>
                <a:ea typeface="a스마일M" panose="02020600000000000000" pitchFamily="18" charset="-127"/>
              </a:rPr>
              <a:t>.</a:t>
            </a:r>
            <a:r>
              <a:rPr lang="ko-KR" altLang="en-US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스마일M" panose="02020600000000000000" pitchFamily="18" charset="-127"/>
                <a:ea typeface="a스마일M" panose="02020600000000000000" pitchFamily="18" charset="-127"/>
              </a:rPr>
              <a:t> 게임 설명</a:t>
            </a:r>
            <a:endParaRPr sz="800" kern="1200" spc="-30" dirty="0">
              <a:solidFill>
                <a:schemeClr val="tx1">
                  <a:lumMod val="95000"/>
                  <a:lumOff val="5000"/>
                </a:schemeClr>
              </a:solidFill>
              <a:latin typeface="a스마일M" panose="02020600000000000000" pitchFamily="18" charset="-127"/>
              <a:ea typeface="a스마일M" panose="02020600000000000000" pitchFamily="18" charset="-127"/>
            </a:endParaRPr>
          </a:p>
        </p:txBody>
      </p:sp>
      <p:sp>
        <p:nvSpPr>
          <p:cNvPr id="9" name="slide5_shape3"/>
          <p:cNvSpPr txBox="1">
            <a:spLocks/>
          </p:cNvSpPr>
          <p:nvPr/>
        </p:nvSpPr>
        <p:spPr>
          <a:xfrm>
            <a:off x="251520" y="615826"/>
            <a:ext cx="6995120" cy="580926"/>
          </a:xfrm>
          <a:prstGeom prst="rect">
            <a:avLst/>
          </a:prstGeom>
        </p:spPr>
        <p:txBody>
          <a:bodyPr lIns="91440" tIns="45720" rIns="91440" bIns="45720" anchor="ctr">
            <a:noAutofit/>
          </a:bodyPr>
          <a:lstStyle>
            <a:lvl1pPr algn="ctr" defTabSz="914400" latinLnBrk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나눔고딕"/>
                <a:ea typeface="나눔고딕"/>
                <a:cs typeface="+mj-cs"/>
              </a:defRPr>
            </a:lvl1pPr>
          </a:lstStyle>
          <a:p>
            <a:pPr algn="l"/>
            <a:r>
              <a:rPr lang="ko-KR" altLang="en-US" sz="4000" b="1" spc="-150" dirty="0" smtClean="0">
                <a:solidFill>
                  <a:schemeClr val="accent4">
                    <a:lumMod val="50000"/>
                  </a:schemeClr>
                </a:solidFill>
              </a:rPr>
              <a:t>수정 사항</a:t>
            </a:r>
            <a:endParaRPr lang="en-US" sz="40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1" name="slide5_shape5"/>
          <p:cNvSpPr/>
          <p:nvPr/>
        </p:nvSpPr>
        <p:spPr>
          <a:xfrm>
            <a:off x="1055543" y="1700808"/>
            <a:ext cx="8470547" cy="1275443"/>
          </a:xfrm>
          <a:prstGeom prst="rect">
            <a:avLst/>
          </a:prstGeom>
        </p:spPr>
        <p:txBody>
          <a:bodyPr lIns="91440" tIns="45720" rIns="91440" bIns="45720"/>
          <a:lstStyle>
            <a:lvl1pPr marL="342900" indent="-342900" algn="l" defTabSz="914400" latinLnBrk="1">
              <a:spcBef>
                <a:spcPct val="20000"/>
              </a:spcBef>
              <a:buFont typeface="Arial" pitchFamily="2" charset="2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latinLnBrk="1">
              <a:spcBef>
                <a:spcPct val="20000"/>
              </a:spcBef>
              <a:buFont typeface="Arial" pitchFamily="2" charset="2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latinLnBrk="1">
              <a:spcBef>
                <a:spcPct val="20000"/>
              </a:spcBef>
              <a:buFont typeface="Arial" pitchFamily="2" charset="2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latinLnBrk="1">
              <a:spcBef>
                <a:spcPct val="20000"/>
              </a:spcBef>
              <a:buFont typeface="Arial" pitchFamily="2" charset="2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buFont typeface="Wingdings" charset="2"/>
              <a:buChar char="§"/>
            </a:pPr>
            <a:r>
              <a:rPr lang="ko-KR" altLang="en-US" sz="2400" dirty="0" smtClean="0">
                <a:solidFill>
                  <a:srgbClr val="3D3C3E"/>
                </a:solidFill>
                <a:latin typeface="a스마일M" panose="02020600000000000000" pitchFamily="18" charset="-127"/>
                <a:ea typeface="a스마일M" panose="02020600000000000000" pitchFamily="18" charset="-127"/>
              </a:rPr>
              <a:t>리듬은 버리고 긴박함은 살리자</a:t>
            </a:r>
            <a:endParaRPr lang="en-US" altLang="ko-KR" sz="2000" dirty="0" smtClean="0">
              <a:solidFill>
                <a:srgbClr val="3D3C3E"/>
              </a:solidFill>
              <a:latin typeface="a스마일M" panose="02020600000000000000" pitchFamily="18" charset="-127"/>
              <a:ea typeface="a스마일M" panose="02020600000000000000" pitchFamily="18" charset="-127"/>
            </a:endParaRPr>
          </a:p>
          <a:p>
            <a:pPr lvl="1">
              <a:lnSpc>
                <a:spcPct val="120000"/>
              </a:lnSpc>
            </a:pPr>
            <a:r>
              <a:rPr lang="ko-KR" altLang="en-US" sz="2000" dirty="0" smtClean="0">
                <a:solidFill>
                  <a:srgbClr val="3D3C3E"/>
                </a:solidFill>
                <a:latin typeface="a스마일M" panose="02020600000000000000" pitchFamily="18" charset="-127"/>
                <a:ea typeface="a스마일M" panose="02020600000000000000" pitchFamily="18" charset="-127"/>
              </a:rPr>
              <a:t>일정한 속도로 정박에만 출현</a:t>
            </a:r>
            <a:endParaRPr lang="en-US" altLang="ko-KR" sz="2000" dirty="0" smtClean="0">
              <a:solidFill>
                <a:srgbClr val="3D3C3E"/>
              </a:solidFill>
              <a:latin typeface="a스마일M" panose="02020600000000000000" pitchFamily="18" charset="-127"/>
              <a:ea typeface="a스마일M" panose="02020600000000000000" pitchFamily="18" charset="-127"/>
            </a:endParaRPr>
          </a:p>
          <a:p>
            <a:pPr lvl="1">
              <a:lnSpc>
                <a:spcPct val="120000"/>
              </a:lnSpc>
            </a:pPr>
            <a:endParaRPr lang="en-US" altLang="ko-KR" sz="2000" dirty="0" smtClean="0">
              <a:solidFill>
                <a:srgbClr val="3D3C3E"/>
              </a:solidFill>
              <a:latin typeface="a스마일M" panose="02020600000000000000" pitchFamily="18" charset="-127"/>
              <a:ea typeface="a스마일M" panose="02020600000000000000" pitchFamily="18" charset="-127"/>
            </a:endParaRPr>
          </a:p>
          <a:p>
            <a:pPr>
              <a:lnSpc>
                <a:spcPct val="120000"/>
              </a:lnSpc>
              <a:buFont typeface="Wingdings" charset="2"/>
              <a:buChar char="§"/>
            </a:pPr>
            <a:r>
              <a:rPr lang="ko-KR" altLang="en-US" sz="2400" dirty="0" smtClean="0">
                <a:solidFill>
                  <a:srgbClr val="3D3C3E"/>
                </a:solidFill>
                <a:latin typeface="a스마일M" panose="02020600000000000000" pitchFamily="18" charset="-127"/>
                <a:ea typeface="a스마일M" panose="02020600000000000000" pitchFamily="18" charset="-127"/>
              </a:rPr>
              <a:t>판단하는 재미는 살리자</a:t>
            </a:r>
            <a:endParaRPr lang="en-US" altLang="ko-KR" sz="2400" dirty="0" smtClean="0">
              <a:solidFill>
                <a:srgbClr val="3D3C3E"/>
              </a:solidFill>
              <a:latin typeface="a스마일M" panose="02020600000000000000" pitchFamily="18" charset="-127"/>
              <a:ea typeface="a스마일M" panose="02020600000000000000" pitchFamily="18" charset="-127"/>
            </a:endParaRPr>
          </a:p>
          <a:p>
            <a:pPr lvl="1">
              <a:lnSpc>
                <a:spcPct val="120000"/>
              </a:lnSpc>
            </a:pPr>
            <a:r>
              <a:rPr lang="ko-KR" altLang="en-US" sz="2000" dirty="0" smtClean="0">
                <a:solidFill>
                  <a:srgbClr val="3D3C3E"/>
                </a:solidFill>
                <a:latin typeface="a스마일M" panose="02020600000000000000" pitchFamily="18" charset="-127"/>
                <a:ea typeface="a스마일M" panose="02020600000000000000" pitchFamily="18" charset="-127"/>
              </a:rPr>
              <a:t>복잡하지는 않게</a:t>
            </a:r>
            <a:r>
              <a:rPr lang="en-US" altLang="ko-KR" sz="2000" dirty="0" smtClean="0">
                <a:solidFill>
                  <a:srgbClr val="3D3C3E"/>
                </a:solidFill>
                <a:latin typeface="a스마일M" panose="02020600000000000000" pitchFamily="18" charset="-127"/>
                <a:ea typeface="a스마일M" panose="02020600000000000000" pitchFamily="18" charset="-127"/>
              </a:rPr>
              <a:t>,</a:t>
            </a:r>
            <a:r>
              <a:rPr lang="ko-KR" altLang="en-US" sz="2000" dirty="0" smtClean="0">
                <a:solidFill>
                  <a:srgbClr val="3D3C3E"/>
                </a:solidFill>
                <a:latin typeface="a스마일M" panose="02020600000000000000" pitchFamily="18" charset="-127"/>
                <a:ea typeface="a스마일M" panose="02020600000000000000" pitchFamily="18" charset="-127"/>
              </a:rPr>
              <a:t> 직관적으로 이해하도록</a:t>
            </a:r>
            <a:endParaRPr lang="en-US" altLang="ko-KR" sz="2000" dirty="0" smtClean="0">
              <a:solidFill>
                <a:srgbClr val="3D3C3E"/>
              </a:solidFill>
              <a:latin typeface="a스마일M" panose="02020600000000000000" pitchFamily="18" charset="-127"/>
              <a:ea typeface="a스마일M" panose="02020600000000000000" pitchFamily="18" charset="-127"/>
            </a:endParaRPr>
          </a:p>
          <a:p>
            <a:pPr marL="457200" lvl="1" indent="0">
              <a:lnSpc>
                <a:spcPct val="120000"/>
              </a:lnSpc>
              <a:buNone/>
            </a:pPr>
            <a:endParaRPr lang="en-US" altLang="ko-KR" sz="2000" dirty="0" smtClean="0">
              <a:solidFill>
                <a:srgbClr val="3D3C3E"/>
              </a:solidFill>
              <a:latin typeface="a스마일M" panose="02020600000000000000" pitchFamily="18" charset="-127"/>
              <a:ea typeface="a스마일M" panose="02020600000000000000" pitchFamily="18" charset="-127"/>
            </a:endParaRPr>
          </a:p>
          <a:p>
            <a:pPr>
              <a:lnSpc>
                <a:spcPct val="120000"/>
              </a:lnSpc>
              <a:buFont typeface="Wingdings" charset="2"/>
              <a:buChar char="§"/>
            </a:pPr>
            <a:r>
              <a:rPr lang="ko-KR" altLang="en-US" sz="2400" dirty="0" smtClean="0">
                <a:solidFill>
                  <a:srgbClr val="3D3C3E"/>
                </a:solidFill>
                <a:latin typeface="a스마일M" panose="02020600000000000000" pitchFamily="18" charset="-127"/>
                <a:ea typeface="a스마일M" panose="02020600000000000000" pitchFamily="18" charset="-127"/>
              </a:rPr>
              <a:t>관점의 전환이 필요</a:t>
            </a:r>
            <a:endParaRPr lang="en-US" altLang="ko-KR" sz="2400" dirty="0">
              <a:solidFill>
                <a:srgbClr val="3D3C3E"/>
              </a:solidFill>
              <a:latin typeface="a스마일M" panose="02020600000000000000" pitchFamily="18" charset="-127"/>
              <a:ea typeface="a스마일M" panose="02020600000000000000" pitchFamily="18" charset="-127"/>
            </a:endParaRPr>
          </a:p>
          <a:p>
            <a:pPr lvl="1">
              <a:lnSpc>
                <a:spcPct val="120000"/>
              </a:lnSpc>
            </a:pPr>
            <a:r>
              <a:rPr lang="en-US" altLang="ko-KR" sz="2000" dirty="0" smtClean="0">
                <a:solidFill>
                  <a:srgbClr val="3D3C3E"/>
                </a:solidFill>
                <a:latin typeface="a스마일M" panose="02020600000000000000" pitchFamily="18" charset="-127"/>
                <a:ea typeface="a스마일M" panose="02020600000000000000" pitchFamily="18" charset="-127"/>
              </a:rPr>
              <a:t>Host</a:t>
            </a:r>
            <a:r>
              <a:rPr lang="ko-KR" altLang="en-US" sz="2000" dirty="0" smtClean="0">
                <a:solidFill>
                  <a:srgbClr val="3D3C3E"/>
                </a:solidFill>
                <a:latin typeface="a스마일M" panose="02020600000000000000" pitchFamily="18" charset="-127"/>
                <a:ea typeface="a스마일M" panose="02020600000000000000" pitchFamily="18" charset="-127"/>
              </a:rPr>
              <a:t>에서 </a:t>
            </a:r>
            <a:r>
              <a:rPr lang="en-US" altLang="ko-KR" sz="2000" dirty="0" smtClean="0">
                <a:solidFill>
                  <a:srgbClr val="3D3C3E"/>
                </a:solidFill>
                <a:latin typeface="a스마일M" panose="02020600000000000000" pitchFamily="18" charset="-127"/>
                <a:ea typeface="a스마일M" panose="02020600000000000000" pitchFamily="18" charset="-127"/>
              </a:rPr>
              <a:t>Guest</a:t>
            </a:r>
            <a:r>
              <a:rPr lang="ko-KR" altLang="en-US" sz="2000" dirty="0" smtClean="0">
                <a:solidFill>
                  <a:srgbClr val="3D3C3E"/>
                </a:solidFill>
                <a:latin typeface="a스마일M" panose="02020600000000000000" pitchFamily="18" charset="-127"/>
                <a:ea typeface="a스마일M" panose="02020600000000000000" pitchFamily="18" charset="-127"/>
              </a:rPr>
              <a:t>의 입장으로</a:t>
            </a:r>
            <a:endParaRPr lang="en-US" altLang="ko-KR" sz="2000" dirty="0" smtClean="0">
              <a:solidFill>
                <a:srgbClr val="3D3C3E"/>
              </a:solidFill>
              <a:latin typeface="a스마일M" panose="02020600000000000000" pitchFamily="18" charset="-127"/>
              <a:ea typeface="a스마일M" panose="02020600000000000000" pitchFamily="18" charset="-127"/>
            </a:endParaRPr>
          </a:p>
          <a:p>
            <a:pPr lvl="1">
              <a:lnSpc>
                <a:spcPct val="120000"/>
              </a:lnSpc>
            </a:pPr>
            <a:r>
              <a:rPr lang="en-US" altLang="ko-KR" sz="2000" dirty="0" smtClean="0">
                <a:solidFill>
                  <a:srgbClr val="3D3C3E"/>
                </a:solidFill>
                <a:latin typeface="a스마일M" panose="02020600000000000000" pitchFamily="18" charset="-127"/>
                <a:ea typeface="a스마일M" panose="02020600000000000000" pitchFamily="18" charset="-127"/>
              </a:rPr>
              <a:t>Outdoor</a:t>
            </a:r>
            <a:r>
              <a:rPr lang="ko-KR" altLang="en-US" sz="2000" dirty="0" smtClean="0">
                <a:solidFill>
                  <a:srgbClr val="3D3C3E"/>
                </a:solidFill>
                <a:latin typeface="a스마일M" panose="02020600000000000000" pitchFamily="18" charset="-127"/>
                <a:ea typeface="a스마일M" panose="02020600000000000000" pitchFamily="18" charset="-127"/>
              </a:rPr>
              <a:t>에서 </a:t>
            </a:r>
            <a:r>
              <a:rPr lang="en-US" altLang="ko-KR" sz="2000" dirty="0" smtClean="0">
                <a:solidFill>
                  <a:srgbClr val="3D3C3E"/>
                </a:solidFill>
                <a:latin typeface="a스마일M" panose="02020600000000000000" pitchFamily="18" charset="-127"/>
                <a:ea typeface="a스마일M" panose="02020600000000000000" pitchFamily="18" charset="-127"/>
              </a:rPr>
              <a:t>Indoor</a:t>
            </a:r>
            <a:r>
              <a:rPr lang="ko-KR" altLang="en-US" sz="2000" dirty="0" smtClean="0">
                <a:solidFill>
                  <a:srgbClr val="3D3C3E"/>
                </a:solidFill>
                <a:latin typeface="a스마일M" panose="02020600000000000000" pitchFamily="18" charset="-127"/>
                <a:ea typeface="a스마일M" panose="02020600000000000000" pitchFamily="18" charset="-127"/>
              </a:rPr>
              <a:t>로</a:t>
            </a:r>
            <a:endParaRPr lang="en-US" altLang="ko-KR" sz="2000" dirty="0" smtClean="0">
              <a:solidFill>
                <a:srgbClr val="3D3C3E"/>
              </a:solidFill>
              <a:latin typeface="a스마일M" panose="02020600000000000000" pitchFamily="18" charset="-127"/>
              <a:ea typeface="a스마일M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575969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lide5_shape2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 cap="flat">
            <a:solidFill>
              <a:schemeClr val="accent4">
                <a:lumMod val="50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5_shape3"/>
          <p:cNvSpPr>
            <a:spLocks noGrp="1"/>
          </p:cNvSpPr>
          <p:nvPr>
            <p:ph type="title"/>
          </p:nvPr>
        </p:nvSpPr>
        <p:spPr>
          <a:xfrm>
            <a:off x="313184" y="620688"/>
            <a:ext cx="6995120" cy="580926"/>
          </a:xfrm>
          <a:prstGeom prst="rect">
            <a:avLst/>
          </a:prstGeom>
        </p:spPr>
        <p:txBody>
          <a:bodyPr lIns="91440" tIns="45720" rIns="91440" bIns="45720" anchor="ctr">
            <a:noAutofit/>
          </a:bodyPr>
          <a:lstStyle>
            <a:lvl1pPr>
              <a:defRPr>
                <a:latin typeface="나눔고딕"/>
                <a:ea typeface="나눔고딕"/>
              </a:defRPr>
            </a:lvl1pPr>
          </a:lstStyle>
          <a:p>
            <a:pPr algn="l" defTabSz="914400" latinLnBrk="1">
              <a:spcBef>
                <a:spcPct val="0"/>
              </a:spcBef>
              <a:buNone/>
            </a:pPr>
            <a:r>
              <a:rPr lang="en-US" sz="4000" b="1" spc="-150" dirty="0" smtClean="0">
                <a:solidFill>
                  <a:schemeClr val="accent4">
                    <a:lumMod val="50000"/>
                  </a:schemeClr>
                </a:solidFill>
                <a:latin typeface="a스마일M" panose="02020600000000000000" pitchFamily="18" charset="-127"/>
                <a:ea typeface="a스마일M" panose="02020600000000000000" pitchFamily="18" charset="-127"/>
              </a:rPr>
              <a:t>No Party No Life</a:t>
            </a:r>
            <a:endParaRPr sz="4000" b="1" kern="1200" spc="-150" dirty="0">
              <a:solidFill>
                <a:schemeClr val="accent4">
                  <a:lumMod val="50000"/>
                </a:schemeClr>
              </a:solidFill>
              <a:latin typeface="a스마일M" panose="02020600000000000000" pitchFamily="18" charset="-127"/>
              <a:ea typeface="a스마일M" panose="02020600000000000000" pitchFamily="18" charset="-127"/>
            </a:endParaRPr>
          </a:p>
        </p:txBody>
      </p:sp>
      <p:sp>
        <p:nvSpPr>
          <p:cNvPr id="6" name="slide5_shape4"/>
          <p:cNvSpPr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r" defTabSz="914400" latinLnBrk="1"/>
            <a:fld id="{4BEDD84E-25D4-4983-8AA1-2863C96F08D9}" type="slidenum">
              <a:rPr lang="en-US" sz="800" kern="1200" spc="-3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  <a:cs typeface="+mn-cs"/>
              </a:rPr>
              <a:t>21</a:t>
            </a:fld>
            <a:r>
              <a:rPr lang="en-US" altLang="ko-KR" sz="800" kern="12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  <a:cs typeface="+mn-cs"/>
              </a:rPr>
              <a:t> / 14</a:t>
            </a:r>
            <a:endParaRPr sz="800" kern="12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/>
              <a:ea typeface="나눔고딕"/>
              <a:cs typeface="+mn-cs"/>
            </a:endParaRPr>
          </a:p>
        </p:txBody>
      </p:sp>
      <p:pic>
        <p:nvPicPr>
          <p:cNvPr id="10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0312" y="6309320"/>
            <a:ext cx="1390650" cy="285750"/>
          </a:xfrm>
          <a:prstGeom prst="rect">
            <a:avLst/>
          </a:prstGeom>
        </p:spPr>
      </p:pic>
      <p:sp>
        <p:nvSpPr>
          <p:cNvPr id="9" name="slide11_shape1"/>
          <p:cNvSpPr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defTabSz="914400" latinLnBrk="1"/>
            <a:r>
              <a:rPr lang="ko-KR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스마일M" panose="02020600000000000000" pitchFamily="18" charset="-127"/>
                <a:ea typeface="a스마일M" panose="02020600000000000000" pitchFamily="18" charset="-127"/>
              </a:rPr>
              <a:t>4</a:t>
            </a:r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스마일M" panose="02020600000000000000" pitchFamily="18" charset="-127"/>
                <a:ea typeface="a스마일M" panose="02020600000000000000" pitchFamily="18" charset="-127"/>
              </a:rPr>
              <a:t>.</a:t>
            </a:r>
            <a:r>
              <a:rPr lang="ko-KR" altLang="en-US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스마일M" panose="02020600000000000000" pitchFamily="18" charset="-127"/>
                <a:ea typeface="a스마일M" panose="02020600000000000000" pitchFamily="18" charset="-127"/>
              </a:rPr>
              <a:t> 게임 설명</a:t>
            </a:r>
            <a:endParaRPr sz="800" kern="1200" spc="-30" dirty="0">
              <a:solidFill>
                <a:schemeClr val="tx1">
                  <a:lumMod val="95000"/>
                  <a:lumOff val="5000"/>
                </a:schemeClr>
              </a:solidFill>
              <a:latin typeface="a스마일M" panose="02020600000000000000" pitchFamily="18" charset="-127"/>
              <a:ea typeface="a스마일M" panose="02020600000000000000" pitchFamily="18" charset="-127"/>
            </a:endParaRPr>
          </a:p>
        </p:txBody>
      </p:sp>
      <p:sp>
        <p:nvSpPr>
          <p:cNvPr id="21" name="slide5_shape5"/>
          <p:cNvSpPr/>
          <p:nvPr/>
        </p:nvSpPr>
        <p:spPr>
          <a:xfrm>
            <a:off x="1055543" y="1700808"/>
            <a:ext cx="8470547" cy="1275443"/>
          </a:xfrm>
          <a:prstGeom prst="rect">
            <a:avLst/>
          </a:prstGeom>
        </p:spPr>
        <p:txBody>
          <a:bodyPr lIns="91440" tIns="45720" rIns="91440" bIns="45720"/>
          <a:lstStyle>
            <a:lvl1pPr marL="342900" indent="-342900" algn="l" defTabSz="914400" latinLnBrk="1">
              <a:spcBef>
                <a:spcPct val="20000"/>
              </a:spcBef>
              <a:buFont typeface="Arial" pitchFamily="2" charset="2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latinLnBrk="1">
              <a:spcBef>
                <a:spcPct val="20000"/>
              </a:spcBef>
              <a:buFont typeface="Arial" pitchFamily="2" charset="2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latinLnBrk="1">
              <a:spcBef>
                <a:spcPct val="20000"/>
              </a:spcBef>
              <a:buFont typeface="Arial" pitchFamily="2" charset="2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latinLnBrk="1">
              <a:spcBef>
                <a:spcPct val="20000"/>
              </a:spcBef>
              <a:buFont typeface="Arial" pitchFamily="2" charset="2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800" b="1" dirty="0" smtClean="0">
                <a:solidFill>
                  <a:srgbClr val="3D3C3E"/>
                </a:solidFill>
                <a:latin typeface="a스마일M" panose="02020600000000000000" pitchFamily="18" charset="-127"/>
                <a:ea typeface="a스마일M" panose="02020600000000000000" pitchFamily="18" charset="-127"/>
              </a:rPr>
              <a:t>장르</a:t>
            </a:r>
            <a:endParaRPr lang="en-US" altLang="ko-KR" sz="2800" b="1" dirty="0">
              <a:solidFill>
                <a:srgbClr val="3D3C3E"/>
              </a:solidFill>
              <a:latin typeface="a스마일M" panose="02020600000000000000" pitchFamily="18" charset="-127"/>
              <a:ea typeface="a스마일M" panose="02020600000000000000" pitchFamily="18" charset="-127"/>
            </a:endParaRPr>
          </a:p>
          <a:p>
            <a:pPr marL="0" indent="0">
              <a:buNone/>
            </a:pPr>
            <a:r>
              <a:rPr lang="en-US" altLang="ko-KR" sz="2000" dirty="0" smtClean="0">
                <a:solidFill>
                  <a:srgbClr val="3D3C3E"/>
                </a:solidFill>
                <a:latin typeface="a스마일M" panose="02020600000000000000" pitchFamily="18" charset="-127"/>
                <a:ea typeface="a스마일M" panose="02020600000000000000" pitchFamily="18" charset="-127"/>
              </a:rPr>
              <a:t>	</a:t>
            </a:r>
            <a:r>
              <a:rPr lang="ko-KR" altLang="en-US" sz="2400" dirty="0" smtClean="0">
                <a:solidFill>
                  <a:srgbClr val="3D3C3E"/>
                </a:solidFill>
                <a:latin typeface="a스마일M" panose="02020600000000000000" pitchFamily="18" charset="-127"/>
                <a:ea typeface="a스마일M" panose="02020600000000000000" pitchFamily="18" charset="-127"/>
              </a:rPr>
              <a:t>아케이드 </a:t>
            </a:r>
            <a:r>
              <a:rPr lang="ko-KR" altLang="en-US" sz="2400" dirty="0" smtClean="0">
                <a:solidFill>
                  <a:srgbClr val="3D3C3E"/>
                </a:solidFill>
                <a:latin typeface="a스마일M" panose="02020600000000000000" pitchFamily="18" charset="-127"/>
                <a:ea typeface="a스마일M" panose="02020600000000000000" pitchFamily="18" charset="-127"/>
              </a:rPr>
              <a:t>게임</a:t>
            </a:r>
            <a:endParaRPr lang="en-US" altLang="ko-KR" sz="2400" b="1" kern="1200" dirty="0" smtClean="0">
              <a:solidFill>
                <a:srgbClr val="3D3C3E"/>
              </a:solidFill>
              <a:latin typeface="a스마일M" panose="02020600000000000000" pitchFamily="18" charset="-127"/>
              <a:ea typeface="a스마일M" panose="02020600000000000000" pitchFamily="18" charset="-127"/>
            </a:endParaRPr>
          </a:p>
          <a:p>
            <a:pPr marL="0" indent="0" algn="l" defTabSz="914400" latinLnBrk="1">
              <a:spcBef>
                <a:spcPct val="20000"/>
              </a:spcBef>
              <a:buNone/>
            </a:pPr>
            <a:endParaRPr lang="en-US" altLang="ko-KR" sz="2000" b="1" kern="1200" dirty="0" smtClean="0">
              <a:solidFill>
                <a:srgbClr val="3D3C3E"/>
              </a:solidFill>
              <a:latin typeface="a스마일M" panose="02020600000000000000" pitchFamily="18" charset="-127"/>
              <a:ea typeface="a스마일M" panose="02020600000000000000" pitchFamily="18" charset="-127"/>
            </a:endParaRPr>
          </a:p>
          <a:p>
            <a:pPr marL="0" indent="0" algn="l" defTabSz="914400" latinLnBrk="1">
              <a:spcBef>
                <a:spcPct val="20000"/>
              </a:spcBef>
              <a:buNone/>
            </a:pPr>
            <a:r>
              <a:rPr lang="ko-KR" altLang="en-US" sz="2800" b="1" kern="1200" dirty="0" smtClean="0">
                <a:solidFill>
                  <a:srgbClr val="3D3C3E"/>
                </a:solidFill>
                <a:latin typeface="a스마일M" panose="02020600000000000000" pitchFamily="18" charset="-127"/>
                <a:ea typeface="a스마일M" panose="02020600000000000000" pitchFamily="18" charset="-127"/>
              </a:rPr>
              <a:t>환경</a:t>
            </a:r>
            <a:endParaRPr lang="en-US" altLang="ko-KR" sz="2800" b="1" kern="1200" dirty="0" smtClean="0">
              <a:solidFill>
                <a:srgbClr val="3D3C3E"/>
              </a:solidFill>
              <a:latin typeface="a스마일M" panose="02020600000000000000" pitchFamily="18" charset="-127"/>
              <a:ea typeface="a스마일M" panose="02020600000000000000" pitchFamily="18" charset="-127"/>
            </a:endParaRPr>
          </a:p>
          <a:p>
            <a:pPr marL="0" indent="0" algn="l" defTabSz="914400" latinLnBrk="1">
              <a:spcBef>
                <a:spcPct val="20000"/>
              </a:spcBef>
              <a:buNone/>
            </a:pPr>
            <a:r>
              <a:rPr lang="en-US" altLang="ko-KR" sz="2000" kern="1200" dirty="0" smtClean="0">
                <a:solidFill>
                  <a:srgbClr val="3D3C3E"/>
                </a:solidFill>
                <a:latin typeface="a스마일M" panose="02020600000000000000" pitchFamily="18" charset="-127"/>
                <a:ea typeface="a스마일M" panose="02020600000000000000" pitchFamily="18" charset="-127"/>
              </a:rPr>
              <a:t>	</a:t>
            </a:r>
            <a:r>
              <a:rPr lang="en-US" altLang="ko-KR" sz="2400" kern="1200" dirty="0" smtClean="0">
                <a:solidFill>
                  <a:srgbClr val="3D3C3E"/>
                </a:solidFill>
                <a:latin typeface="a스마일M" panose="02020600000000000000" pitchFamily="18" charset="-127"/>
                <a:ea typeface="a스마일M" panose="02020600000000000000" pitchFamily="18" charset="-127"/>
              </a:rPr>
              <a:t>Windows 8.1 64bit, Adobe Flash CS7,</a:t>
            </a:r>
          </a:p>
          <a:p>
            <a:pPr marL="0" indent="0" algn="l" defTabSz="914400" latinLnBrk="1">
              <a:spcBef>
                <a:spcPct val="20000"/>
              </a:spcBef>
              <a:buNone/>
            </a:pPr>
            <a:r>
              <a:rPr lang="en-US" altLang="ko-KR" sz="2400" dirty="0" smtClean="0">
                <a:solidFill>
                  <a:srgbClr val="3D3C3E"/>
                </a:solidFill>
                <a:latin typeface="a스마일M" panose="02020600000000000000" pitchFamily="18" charset="-127"/>
                <a:ea typeface="a스마일M" panose="02020600000000000000" pitchFamily="18" charset="-127"/>
              </a:rPr>
              <a:t>	ActionScript 3.0</a:t>
            </a:r>
          </a:p>
          <a:p>
            <a:pPr marL="0" indent="0" algn="l" defTabSz="914400" latinLnBrk="1">
              <a:spcBef>
                <a:spcPct val="20000"/>
              </a:spcBef>
              <a:buNone/>
            </a:pPr>
            <a:endParaRPr lang="en-US" altLang="ko-KR" sz="2000" b="1" dirty="0" smtClean="0">
              <a:solidFill>
                <a:srgbClr val="3D3C3E"/>
              </a:solidFill>
              <a:latin typeface="a스마일M" panose="02020600000000000000" pitchFamily="18" charset="-127"/>
              <a:ea typeface="a스마일M" panose="02020600000000000000" pitchFamily="18" charset="-127"/>
            </a:endParaRPr>
          </a:p>
          <a:p>
            <a:pPr marL="0" indent="0" algn="l" defTabSz="914400" latinLnBrk="1">
              <a:spcBef>
                <a:spcPct val="20000"/>
              </a:spcBef>
              <a:buNone/>
            </a:pPr>
            <a:r>
              <a:rPr lang="ko-KR" altLang="en-US" sz="2800" b="1" dirty="0" smtClean="0">
                <a:solidFill>
                  <a:srgbClr val="3D3C3E"/>
                </a:solidFill>
                <a:latin typeface="a스마일M" panose="02020600000000000000" pitchFamily="18" charset="-127"/>
                <a:ea typeface="a스마일M" panose="02020600000000000000" pitchFamily="18" charset="-127"/>
              </a:rPr>
              <a:t>플랫폼</a:t>
            </a:r>
            <a:endParaRPr lang="en-US" altLang="ko-KR" sz="2800" b="1" dirty="0" smtClean="0">
              <a:solidFill>
                <a:srgbClr val="3D3C3E"/>
              </a:solidFill>
              <a:latin typeface="a스마일M" panose="02020600000000000000" pitchFamily="18" charset="-127"/>
              <a:ea typeface="a스마일M" panose="02020600000000000000" pitchFamily="18" charset="-127"/>
            </a:endParaRPr>
          </a:p>
          <a:p>
            <a:pPr marL="0" indent="0">
              <a:buNone/>
            </a:pPr>
            <a:r>
              <a:rPr lang="en-US" altLang="ko-KR" sz="2000" dirty="0" smtClean="0">
                <a:solidFill>
                  <a:srgbClr val="3D3C3E"/>
                </a:solidFill>
                <a:latin typeface="a스마일M" panose="02020600000000000000" pitchFamily="18" charset="-127"/>
                <a:ea typeface="a스마일M" panose="02020600000000000000" pitchFamily="18" charset="-127"/>
              </a:rPr>
              <a:t>	</a:t>
            </a:r>
            <a:r>
              <a:rPr lang="ko-KR" altLang="en-US" sz="2400" dirty="0" err="1" smtClean="0">
                <a:solidFill>
                  <a:srgbClr val="3D3C3E"/>
                </a:solidFill>
                <a:latin typeface="a스마일M" panose="02020600000000000000" pitchFamily="18" charset="-127"/>
                <a:ea typeface="a스마일M" panose="02020600000000000000" pitchFamily="18" charset="-127"/>
              </a:rPr>
              <a:t>안드로이드</a:t>
            </a:r>
            <a:r>
              <a:rPr lang="ko-KR" altLang="en-US" sz="2400" dirty="0" smtClean="0">
                <a:solidFill>
                  <a:srgbClr val="3D3C3E"/>
                </a:solidFill>
                <a:latin typeface="a스마일M" panose="02020600000000000000" pitchFamily="18" charset="-127"/>
                <a:ea typeface="a스마일M" panose="02020600000000000000" pitchFamily="18" charset="-127"/>
              </a:rPr>
              <a:t> </a:t>
            </a:r>
            <a:r>
              <a:rPr lang="en-US" altLang="ko-KR" sz="2400" dirty="0" smtClean="0">
                <a:solidFill>
                  <a:srgbClr val="3D3C3E"/>
                </a:solidFill>
                <a:latin typeface="a스마일M" panose="02020600000000000000" pitchFamily="18" charset="-127"/>
                <a:ea typeface="a스마일M" panose="02020600000000000000" pitchFamily="18" charset="-127"/>
              </a:rPr>
              <a:t>4.3</a:t>
            </a:r>
            <a:r>
              <a:rPr lang="ko-KR" altLang="en-US" sz="2400" dirty="0" smtClean="0">
                <a:solidFill>
                  <a:srgbClr val="3D3C3E"/>
                </a:solidFill>
                <a:latin typeface="a스마일M" panose="02020600000000000000" pitchFamily="18" charset="-127"/>
                <a:ea typeface="a스마일M" panose="02020600000000000000" pitchFamily="18" charset="-127"/>
              </a:rPr>
              <a:t> 이상</a:t>
            </a:r>
            <a:r>
              <a:rPr lang="en-US" altLang="ko-KR" sz="2400" dirty="0" smtClean="0">
                <a:solidFill>
                  <a:srgbClr val="3D3C3E"/>
                </a:solidFill>
                <a:latin typeface="a스마일M" panose="02020600000000000000" pitchFamily="18" charset="-127"/>
                <a:ea typeface="a스마일M" panose="02020600000000000000" pitchFamily="18" charset="-127"/>
              </a:rPr>
              <a:t>,</a:t>
            </a:r>
            <a:r>
              <a:rPr lang="ko-KR" altLang="en-US" sz="2400" dirty="0" smtClean="0">
                <a:solidFill>
                  <a:srgbClr val="3D3C3E"/>
                </a:solidFill>
                <a:latin typeface="a스마일M" panose="02020600000000000000" pitchFamily="18" charset="-127"/>
                <a:ea typeface="a스마일M" panose="02020600000000000000" pitchFamily="18" charset="-127"/>
              </a:rPr>
              <a:t> </a:t>
            </a:r>
            <a:r>
              <a:rPr lang="en-US" altLang="ko-KR" sz="2400" dirty="0" smtClean="0">
                <a:solidFill>
                  <a:srgbClr val="3D3C3E"/>
                </a:solidFill>
                <a:latin typeface="a스마일M" panose="02020600000000000000" pitchFamily="18" charset="-127"/>
                <a:ea typeface="a스마일M" panose="02020600000000000000" pitchFamily="18" charset="-127"/>
              </a:rPr>
              <a:t>PC</a:t>
            </a:r>
            <a:endParaRPr lang="ko-KR" altLang="en-US" sz="2400" dirty="0">
              <a:solidFill>
                <a:srgbClr val="3D3C3E"/>
              </a:solidFill>
              <a:latin typeface="a스마일M" panose="02020600000000000000" pitchFamily="18" charset="-127"/>
              <a:ea typeface="a스마일M" panose="02020600000000000000" pitchFamily="18" charset="-127"/>
            </a:endParaRPr>
          </a:p>
          <a:p>
            <a:pPr marL="0" indent="0" algn="l" defTabSz="914400" latinLnBrk="1">
              <a:spcBef>
                <a:spcPct val="20000"/>
              </a:spcBef>
              <a:buNone/>
            </a:pPr>
            <a:endParaRPr sz="2000" kern="1200" dirty="0">
              <a:solidFill>
                <a:srgbClr val="3D3C3E"/>
              </a:solidFill>
              <a:latin typeface="a스마일M" panose="02020600000000000000" pitchFamily="18" charset="-127"/>
              <a:ea typeface="a스마일M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609560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lide5_shape2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 cap="flat">
            <a:solidFill>
              <a:schemeClr val="accent4">
                <a:lumMod val="50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5_shape3"/>
          <p:cNvSpPr>
            <a:spLocks noGrp="1"/>
          </p:cNvSpPr>
          <p:nvPr>
            <p:ph type="title"/>
          </p:nvPr>
        </p:nvSpPr>
        <p:spPr>
          <a:xfrm>
            <a:off x="313184" y="620688"/>
            <a:ext cx="6995120" cy="580926"/>
          </a:xfrm>
          <a:prstGeom prst="rect">
            <a:avLst/>
          </a:prstGeom>
        </p:spPr>
        <p:txBody>
          <a:bodyPr lIns="91440" tIns="45720" rIns="91440" bIns="45720" anchor="ctr">
            <a:noAutofit/>
          </a:bodyPr>
          <a:lstStyle>
            <a:lvl1pPr>
              <a:defRPr>
                <a:latin typeface="나눔고딕"/>
                <a:ea typeface="나눔고딕"/>
              </a:defRPr>
            </a:lvl1pPr>
          </a:lstStyle>
          <a:p>
            <a:pPr algn="l" defTabSz="914400" latinLnBrk="1">
              <a:spcBef>
                <a:spcPct val="0"/>
              </a:spcBef>
              <a:buNone/>
            </a:pPr>
            <a:r>
              <a:rPr lang="en-US" sz="4000" b="1" spc="-150" dirty="0" smtClean="0">
                <a:solidFill>
                  <a:schemeClr val="accent4">
                    <a:lumMod val="50000"/>
                  </a:schemeClr>
                </a:solidFill>
                <a:latin typeface="a스마일M" panose="02020600000000000000" pitchFamily="18" charset="-127"/>
                <a:ea typeface="a스마일M" panose="02020600000000000000" pitchFamily="18" charset="-127"/>
              </a:rPr>
              <a:t>No Party No Life</a:t>
            </a:r>
            <a:endParaRPr sz="4000" b="1" kern="1200" spc="-150" dirty="0">
              <a:solidFill>
                <a:schemeClr val="accent4">
                  <a:lumMod val="50000"/>
                </a:schemeClr>
              </a:solidFill>
              <a:latin typeface="a스마일M" panose="02020600000000000000" pitchFamily="18" charset="-127"/>
              <a:ea typeface="a스마일M" panose="02020600000000000000" pitchFamily="18" charset="-127"/>
            </a:endParaRPr>
          </a:p>
        </p:txBody>
      </p:sp>
      <p:sp>
        <p:nvSpPr>
          <p:cNvPr id="6" name="slide5_shape4"/>
          <p:cNvSpPr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r" defTabSz="914400" latinLnBrk="1"/>
            <a:fld id="{4BEDD84E-25D4-4983-8AA1-2863C96F08D9}" type="slidenum">
              <a:rPr lang="en-US" sz="800" kern="1200" spc="-3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  <a:cs typeface="+mn-cs"/>
              </a:rPr>
              <a:t>22</a:t>
            </a:fld>
            <a:r>
              <a:rPr lang="en-US" altLang="ko-KR" sz="800" kern="12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  <a:cs typeface="+mn-cs"/>
              </a:rPr>
              <a:t> / 14</a:t>
            </a:r>
            <a:endParaRPr sz="800" kern="12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/>
              <a:ea typeface="나눔고딕"/>
              <a:cs typeface="+mn-cs"/>
            </a:endParaRPr>
          </a:p>
        </p:txBody>
      </p:sp>
      <p:pic>
        <p:nvPicPr>
          <p:cNvPr id="10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0312" y="6309320"/>
            <a:ext cx="1390650" cy="285750"/>
          </a:xfrm>
          <a:prstGeom prst="rect">
            <a:avLst/>
          </a:prstGeom>
        </p:spPr>
      </p:pic>
      <p:sp>
        <p:nvSpPr>
          <p:cNvPr id="9" name="slide11_shape1"/>
          <p:cNvSpPr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defTabSz="914400" latinLnBrk="1"/>
            <a:r>
              <a:rPr lang="ko-KR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스마일M" panose="02020600000000000000" pitchFamily="18" charset="-127"/>
                <a:ea typeface="a스마일M" panose="02020600000000000000" pitchFamily="18" charset="-127"/>
              </a:rPr>
              <a:t>4</a:t>
            </a:r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스마일M" panose="02020600000000000000" pitchFamily="18" charset="-127"/>
                <a:ea typeface="a스마일M" panose="02020600000000000000" pitchFamily="18" charset="-127"/>
              </a:rPr>
              <a:t>.</a:t>
            </a:r>
            <a:r>
              <a:rPr lang="ko-KR" altLang="en-US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스마일M" panose="02020600000000000000" pitchFamily="18" charset="-127"/>
                <a:ea typeface="a스마일M" panose="02020600000000000000" pitchFamily="18" charset="-127"/>
              </a:rPr>
              <a:t> 게임 설명</a:t>
            </a:r>
            <a:endParaRPr sz="800" kern="1200" spc="-30" dirty="0">
              <a:solidFill>
                <a:schemeClr val="tx1">
                  <a:lumMod val="95000"/>
                  <a:lumOff val="5000"/>
                </a:schemeClr>
              </a:solidFill>
              <a:latin typeface="a스마일M" panose="02020600000000000000" pitchFamily="18" charset="-127"/>
              <a:ea typeface="a스마일M" panose="02020600000000000000" pitchFamily="18" charset="-127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8184" y="4437112"/>
            <a:ext cx="1152128" cy="115212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6176" y="2924944"/>
            <a:ext cx="1152128" cy="115212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6176" y="1340768"/>
            <a:ext cx="1152128" cy="115212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75656" y="4437112"/>
            <a:ext cx="2463800" cy="10541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67744" y="1556792"/>
            <a:ext cx="827518" cy="113942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91680" y="2900762"/>
            <a:ext cx="2016224" cy="1320326"/>
          </a:xfrm>
          <a:prstGeom prst="rect">
            <a:avLst/>
          </a:prstGeom>
        </p:spPr>
      </p:pic>
      <p:sp>
        <p:nvSpPr>
          <p:cNvPr id="17" name="Right Arrow 16"/>
          <p:cNvSpPr/>
          <p:nvPr/>
        </p:nvSpPr>
        <p:spPr>
          <a:xfrm>
            <a:off x="4427984" y="2996952"/>
            <a:ext cx="864096" cy="648072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4">
              <a:lumMod val="50000"/>
            </a:schemeClr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8809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lide5_shape2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 cap="flat">
            <a:solidFill>
              <a:schemeClr val="accent4">
                <a:lumMod val="50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5_shape3"/>
          <p:cNvSpPr>
            <a:spLocks noGrp="1"/>
          </p:cNvSpPr>
          <p:nvPr>
            <p:ph type="title"/>
          </p:nvPr>
        </p:nvSpPr>
        <p:spPr>
          <a:xfrm>
            <a:off x="313184" y="620688"/>
            <a:ext cx="6995120" cy="580926"/>
          </a:xfrm>
          <a:prstGeom prst="rect">
            <a:avLst/>
          </a:prstGeom>
        </p:spPr>
        <p:txBody>
          <a:bodyPr lIns="91440" tIns="45720" rIns="91440" bIns="45720" anchor="ctr">
            <a:noAutofit/>
          </a:bodyPr>
          <a:lstStyle>
            <a:lvl1pPr>
              <a:defRPr>
                <a:latin typeface="나눔고딕"/>
                <a:ea typeface="나눔고딕"/>
              </a:defRPr>
            </a:lvl1pPr>
          </a:lstStyle>
          <a:p>
            <a:pPr algn="l" defTabSz="914400" latinLnBrk="1">
              <a:spcBef>
                <a:spcPct val="0"/>
              </a:spcBef>
              <a:buNone/>
            </a:pPr>
            <a:r>
              <a:rPr lang="ko-KR" altLang="en-US" sz="4000" b="1" kern="1200" spc="-150" dirty="0" smtClean="0">
                <a:solidFill>
                  <a:schemeClr val="accent4">
                    <a:lumMod val="50000"/>
                  </a:schemeClr>
                </a:solidFill>
                <a:latin typeface="a스마일M" panose="02020600000000000000" pitchFamily="18" charset="-127"/>
                <a:ea typeface="a스마일M" panose="02020600000000000000" pitchFamily="18" charset="-127"/>
              </a:rPr>
              <a:t>동영상 넣어주세요</a:t>
            </a:r>
            <a:endParaRPr sz="4000" b="1" kern="1200" spc="-150" dirty="0">
              <a:solidFill>
                <a:schemeClr val="accent4">
                  <a:lumMod val="50000"/>
                </a:schemeClr>
              </a:solidFill>
              <a:latin typeface="a스마일M" panose="02020600000000000000" pitchFamily="18" charset="-127"/>
              <a:ea typeface="a스마일M" panose="02020600000000000000" pitchFamily="18" charset="-127"/>
            </a:endParaRPr>
          </a:p>
        </p:txBody>
      </p:sp>
      <p:sp>
        <p:nvSpPr>
          <p:cNvPr id="6" name="slide5_shape4"/>
          <p:cNvSpPr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r" defTabSz="914400" latinLnBrk="1"/>
            <a:fld id="{4BEDD84E-25D4-4983-8AA1-2863C96F08D9}" type="slidenum">
              <a:rPr lang="en-US" sz="800" kern="1200" spc="-3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  <a:cs typeface="+mn-cs"/>
              </a:rPr>
              <a:t>23</a:t>
            </a:fld>
            <a:r>
              <a:rPr lang="en-US" altLang="ko-KR" sz="800" kern="12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  <a:cs typeface="+mn-cs"/>
              </a:rPr>
              <a:t> / 14</a:t>
            </a:r>
            <a:endParaRPr sz="800" kern="12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/>
              <a:ea typeface="나눔고딕"/>
              <a:cs typeface="+mn-cs"/>
            </a:endParaRPr>
          </a:p>
        </p:txBody>
      </p:sp>
      <p:pic>
        <p:nvPicPr>
          <p:cNvPr id="10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0312" y="6309320"/>
            <a:ext cx="1390650" cy="285750"/>
          </a:xfrm>
          <a:prstGeom prst="rect">
            <a:avLst/>
          </a:prstGeom>
        </p:spPr>
      </p:pic>
      <p:sp>
        <p:nvSpPr>
          <p:cNvPr id="9" name="slide11_shape1"/>
          <p:cNvSpPr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defTabSz="914400" latinLnBrk="1"/>
            <a:r>
              <a:rPr lang="ko-KR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스마일M" panose="02020600000000000000" pitchFamily="18" charset="-127"/>
                <a:ea typeface="a스마일M" panose="02020600000000000000" pitchFamily="18" charset="-127"/>
              </a:rPr>
              <a:t>5</a:t>
            </a:r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스마일M" panose="02020600000000000000" pitchFamily="18" charset="-127"/>
                <a:ea typeface="a스마일M" panose="02020600000000000000" pitchFamily="18" charset="-127"/>
              </a:rPr>
              <a:t>.</a:t>
            </a:r>
            <a:r>
              <a:rPr lang="ko-KR" altLang="en-US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스마일M" panose="02020600000000000000" pitchFamily="18" charset="-127"/>
                <a:ea typeface="a스마일M" panose="02020600000000000000" pitchFamily="18" charset="-127"/>
              </a:rPr>
              <a:t> 게임 시연</a:t>
            </a:r>
            <a:endParaRPr sz="800" kern="1200" spc="-30" dirty="0">
              <a:solidFill>
                <a:schemeClr val="tx1">
                  <a:lumMod val="95000"/>
                  <a:lumOff val="5000"/>
                </a:schemeClr>
              </a:solidFill>
              <a:latin typeface="a스마일M" panose="02020600000000000000" pitchFamily="18" charset="-127"/>
              <a:ea typeface="a스마일M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159798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lide5_shape2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 cap="flat">
            <a:solidFill>
              <a:schemeClr val="accent4">
                <a:lumMod val="50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5_shape3"/>
          <p:cNvSpPr>
            <a:spLocks noGrp="1"/>
          </p:cNvSpPr>
          <p:nvPr>
            <p:ph type="title"/>
          </p:nvPr>
        </p:nvSpPr>
        <p:spPr>
          <a:xfrm>
            <a:off x="251520" y="620688"/>
            <a:ext cx="6995120" cy="580926"/>
          </a:xfrm>
          <a:prstGeom prst="rect">
            <a:avLst/>
          </a:prstGeom>
        </p:spPr>
        <p:txBody>
          <a:bodyPr lIns="91440" tIns="45720" rIns="91440" bIns="45720" anchor="ctr">
            <a:noAutofit/>
          </a:bodyPr>
          <a:lstStyle>
            <a:lvl1pPr>
              <a:defRPr>
                <a:latin typeface="나눔고딕"/>
                <a:ea typeface="나눔고딕"/>
              </a:defRPr>
            </a:lvl1pPr>
          </a:lstStyle>
          <a:p>
            <a:pPr algn="l" defTabSz="914400" latinLnBrk="1">
              <a:spcBef>
                <a:spcPct val="0"/>
              </a:spcBef>
              <a:buNone/>
            </a:pPr>
            <a:r>
              <a:rPr lang="en-US" sz="4000" spc="-150" dirty="0" smtClean="0">
                <a:solidFill>
                  <a:schemeClr val="accent4">
                    <a:lumMod val="50000"/>
                  </a:schemeClr>
                </a:solidFill>
                <a:latin typeface="a스마일M" panose="02020600000000000000" pitchFamily="18" charset="-127"/>
                <a:ea typeface="a스마일M" panose="02020600000000000000" pitchFamily="18" charset="-127"/>
              </a:rPr>
              <a:t>QR Code &amp; Download Link</a:t>
            </a:r>
            <a:endParaRPr sz="4000" kern="1200" spc="-150" dirty="0">
              <a:solidFill>
                <a:schemeClr val="accent4">
                  <a:lumMod val="50000"/>
                </a:schemeClr>
              </a:solidFill>
              <a:latin typeface="a스마일M" panose="02020600000000000000" pitchFamily="18" charset="-127"/>
              <a:ea typeface="a스마일M" panose="02020600000000000000" pitchFamily="18" charset="-127"/>
            </a:endParaRPr>
          </a:p>
        </p:txBody>
      </p:sp>
      <p:sp>
        <p:nvSpPr>
          <p:cNvPr id="6" name="slide5_shape4"/>
          <p:cNvSpPr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r" defTabSz="914400" latinLnBrk="1"/>
            <a:fld id="{4BEDD84E-25D4-4983-8AA1-2863C96F08D9}" type="slidenum">
              <a:rPr lang="en-US" sz="800" kern="1200" spc="-3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  <a:cs typeface="+mn-cs"/>
              </a:rPr>
              <a:t>24</a:t>
            </a:fld>
            <a:r>
              <a:rPr lang="en-US" altLang="ko-KR" sz="800" kern="1200" spc="-3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  <a:cs typeface="+mn-cs"/>
              </a:rPr>
              <a:t> / 14</a:t>
            </a:r>
            <a:endParaRPr sz="800" kern="1200" spc="-30">
              <a:solidFill>
                <a:schemeClr val="tx1">
                  <a:lumMod val="95000"/>
                  <a:lumOff val="5000"/>
                </a:schemeClr>
              </a:solidFill>
              <a:latin typeface="나눔고딕"/>
              <a:ea typeface="나눔고딕"/>
              <a:cs typeface="+mn-cs"/>
            </a:endParaRPr>
          </a:p>
        </p:txBody>
      </p:sp>
      <p:pic>
        <p:nvPicPr>
          <p:cNvPr id="10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0312" y="6309320"/>
            <a:ext cx="1390650" cy="285750"/>
          </a:xfrm>
          <a:prstGeom prst="rect">
            <a:avLst/>
          </a:prstGeom>
        </p:spPr>
      </p:pic>
      <p:sp>
        <p:nvSpPr>
          <p:cNvPr id="9" name="slide11_shape1"/>
          <p:cNvSpPr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defTabSz="914400" latinLnBrk="1"/>
            <a:r>
              <a:rPr lang="en-US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스마일M" panose="02020600000000000000" pitchFamily="18" charset="-127"/>
                <a:ea typeface="a스마일M" panose="02020600000000000000" pitchFamily="18" charset="-127"/>
              </a:rPr>
              <a:t>6. Q &amp; A</a:t>
            </a:r>
            <a:endParaRPr sz="800" kern="1200" spc="-30" dirty="0">
              <a:solidFill>
                <a:schemeClr val="tx1">
                  <a:lumMod val="95000"/>
                  <a:lumOff val="5000"/>
                </a:schemeClr>
              </a:solidFill>
              <a:latin typeface="a스마일M" panose="02020600000000000000" pitchFamily="18" charset="-127"/>
              <a:ea typeface="a스마일M" panose="02020600000000000000" pitchFamily="18" charset="-127"/>
            </a:endParaRPr>
          </a:p>
        </p:txBody>
      </p:sp>
      <p:pic>
        <p:nvPicPr>
          <p:cNvPr id="13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717" y="1844825"/>
            <a:ext cx="3027468" cy="3027466"/>
          </a:xfrm>
          <a:prstGeom prst="rect">
            <a:avLst/>
          </a:prstGeom>
        </p:spPr>
      </p:pic>
      <p:sp>
        <p:nvSpPr>
          <p:cNvPr id="14" name="slide5_shape5"/>
          <p:cNvSpPr/>
          <p:nvPr/>
        </p:nvSpPr>
        <p:spPr>
          <a:xfrm>
            <a:off x="1978147" y="5033877"/>
            <a:ext cx="5472608" cy="1275443"/>
          </a:xfrm>
          <a:prstGeom prst="rect">
            <a:avLst/>
          </a:prstGeom>
        </p:spPr>
        <p:txBody>
          <a:bodyPr lIns="91440" tIns="45720" rIns="91440" bIns="45720"/>
          <a:lstStyle>
            <a:lvl1pPr marL="342900" indent="-342900" algn="l" defTabSz="914400" latinLnBrk="1">
              <a:spcBef>
                <a:spcPct val="20000"/>
              </a:spcBef>
              <a:buFont typeface="Arial" pitchFamily="2" charset="2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latinLnBrk="1">
              <a:spcBef>
                <a:spcPct val="20000"/>
              </a:spcBef>
              <a:buFont typeface="Arial" pitchFamily="2" charset="2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latinLnBrk="1">
              <a:spcBef>
                <a:spcPct val="20000"/>
              </a:spcBef>
              <a:buFont typeface="Arial" pitchFamily="2" charset="2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latinLnBrk="1">
              <a:spcBef>
                <a:spcPct val="20000"/>
              </a:spcBef>
              <a:buFont typeface="Arial" pitchFamily="2" charset="2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defTabSz="914400" latinLnBrk="1">
              <a:spcBef>
                <a:spcPct val="20000"/>
              </a:spcBef>
              <a:buNone/>
            </a:pPr>
            <a:r>
              <a:rPr lang="en-US" kern="1200" dirty="0" smtClean="0">
                <a:solidFill>
                  <a:srgbClr val="3D3C3E"/>
                </a:solidFill>
                <a:latin typeface="a스마일M" panose="02020600000000000000" pitchFamily="18" charset="-127"/>
                <a:ea typeface="a스마일M" panose="02020600000000000000" pitchFamily="18" charset="-127"/>
              </a:rPr>
              <a:t>http://mijl.moe/game.apk</a:t>
            </a:r>
            <a:endParaRPr kern="1200" dirty="0">
              <a:solidFill>
                <a:srgbClr val="3D3C3E"/>
              </a:solidFill>
              <a:latin typeface="a스마일M" panose="02020600000000000000" pitchFamily="18" charset="-127"/>
              <a:ea typeface="a스마일M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94138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14_shape1"/>
          <p:cNvSpPr>
            <a:spLocks noGrp="1"/>
          </p:cNvSpPr>
          <p:nvPr>
            <p:ph type="ctrTitle"/>
          </p:nvPr>
        </p:nvSpPr>
        <p:spPr>
          <a:xfrm>
            <a:off x="364803" y="2392935"/>
            <a:ext cx="3474171" cy="1041751"/>
          </a:xfrm>
          <a:prstGeom prst="rect">
            <a:avLst/>
          </a:prstGeom>
        </p:spPr>
        <p:txBody>
          <a:bodyPr lIns="91440" tIns="45720" rIns="91440" bIns="45720" anchor="t"/>
          <a:lstStyle>
            <a:lvl1pPr>
              <a:defRPr>
                <a:latin typeface="나눔고딕"/>
                <a:ea typeface="나눔고딕"/>
              </a:defRPr>
            </a:lvl1pPr>
          </a:lstStyle>
          <a:p>
            <a:pPr algn="l" defTabSz="914400" latinLnBrk="1">
              <a:spcBef>
                <a:spcPct val="0"/>
              </a:spcBef>
              <a:buNone/>
            </a:pPr>
            <a:r>
              <a:rPr lang="ko-KR" altLang="en-US" sz="4000" kern="1200" spc="-250" dirty="0">
                <a:solidFill>
                  <a:schemeClr val="accent4">
                    <a:lumMod val="50000"/>
                  </a:schemeClr>
                </a:solidFill>
                <a:latin typeface="a스마일M" panose="02020600000000000000" pitchFamily="18" charset="-127"/>
                <a:ea typeface="a스마일M" panose="02020600000000000000" pitchFamily="18" charset="-127"/>
              </a:rPr>
              <a:t>감사합니다</a:t>
            </a:r>
            <a:endParaRPr sz="4000" kern="1200" spc="-250" dirty="0">
              <a:solidFill>
                <a:schemeClr val="accent4">
                  <a:lumMod val="50000"/>
                </a:schemeClr>
              </a:solidFill>
              <a:latin typeface="a스마일M" panose="02020600000000000000" pitchFamily="18" charset="-127"/>
              <a:ea typeface="a스마일M" panose="02020600000000000000" pitchFamily="18" charset="-127"/>
            </a:endParaRPr>
          </a:p>
        </p:txBody>
      </p:sp>
      <p:cxnSp>
        <p:nvCxnSpPr>
          <p:cNvPr id="4" name="slide14_shape2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 cap="flat">
            <a:solidFill>
              <a:schemeClr val="accent4">
                <a:lumMod val="50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0312" y="6309320"/>
            <a:ext cx="1390650" cy="2857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lide5_shape2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 cap="flat">
            <a:solidFill>
              <a:schemeClr val="accent4">
                <a:lumMod val="50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5_shape3"/>
          <p:cNvSpPr>
            <a:spLocks noGrp="1"/>
          </p:cNvSpPr>
          <p:nvPr>
            <p:ph type="title"/>
          </p:nvPr>
        </p:nvSpPr>
        <p:spPr>
          <a:xfrm>
            <a:off x="251520" y="980728"/>
            <a:ext cx="6995120" cy="580926"/>
          </a:xfrm>
          <a:prstGeom prst="rect">
            <a:avLst/>
          </a:prstGeom>
        </p:spPr>
        <p:txBody>
          <a:bodyPr lIns="91440" tIns="45720" rIns="91440" bIns="45720" anchor="ctr">
            <a:noAutofit/>
          </a:bodyPr>
          <a:lstStyle>
            <a:lvl1pPr>
              <a:defRPr>
                <a:latin typeface="나눔고딕"/>
                <a:ea typeface="나눔고딕"/>
              </a:defRPr>
            </a:lvl1pPr>
          </a:lstStyle>
          <a:p>
            <a:pPr algn="l" defTabSz="914400" latinLnBrk="1">
              <a:spcBef>
                <a:spcPct val="0"/>
              </a:spcBef>
              <a:buNone/>
            </a:pPr>
            <a:r>
              <a:rPr lang="ko-KR" altLang="en-US" sz="4000" spc="-150" dirty="0" smtClean="0">
                <a:solidFill>
                  <a:schemeClr val="accent4">
                    <a:lumMod val="50000"/>
                  </a:schemeClr>
                </a:solidFill>
                <a:latin typeface="a스마일M" panose="02020600000000000000" pitchFamily="18" charset="-127"/>
                <a:ea typeface="a스마일M" panose="02020600000000000000" pitchFamily="18" charset="-127"/>
              </a:rPr>
              <a:t>미국에는 있고</a:t>
            </a:r>
            <a:r>
              <a:rPr lang="en-US" altLang="ko-KR" sz="4000" spc="-150" dirty="0" smtClean="0">
                <a:solidFill>
                  <a:schemeClr val="accent4">
                    <a:lumMod val="50000"/>
                  </a:schemeClr>
                </a:solidFill>
                <a:latin typeface="a스마일M" panose="02020600000000000000" pitchFamily="18" charset="-127"/>
                <a:ea typeface="a스마일M" panose="02020600000000000000" pitchFamily="18" charset="-127"/>
              </a:rPr>
              <a:t>,</a:t>
            </a:r>
            <a:r>
              <a:rPr lang="ko-KR" altLang="en-US" sz="4000" spc="-150" dirty="0" smtClean="0">
                <a:solidFill>
                  <a:schemeClr val="accent4">
                    <a:lumMod val="50000"/>
                  </a:schemeClr>
                </a:solidFill>
                <a:latin typeface="a스마일M" panose="02020600000000000000" pitchFamily="18" charset="-127"/>
                <a:ea typeface="a스마일M" panose="02020600000000000000" pitchFamily="18" charset="-127"/>
              </a:rPr>
              <a:t> 한국에는 없는</a:t>
            </a:r>
            <a:r>
              <a:rPr lang="en-US" altLang="ko-KR" sz="4000" spc="-150" dirty="0" smtClean="0">
                <a:solidFill>
                  <a:schemeClr val="accent4">
                    <a:lumMod val="50000"/>
                  </a:schemeClr>
                </a:solidFill>
                <a:latin typeface="a스마일M" panose="02020600000000000000" pitchFamily="18" charset="-127"/>
                <a:ea typeface="a스마일M" panose="02020600000000000000" pitchFamily="18" charset="-127"/>
              </a:rPr>
              <a:t/>
            </a:r>
            <a:br>
              <a:rPr lang="en-US" altLang="ko-KR" sz="4000" spc="-150" dirty="0" smtClean="0">
                <a:solidFill>
                  <a:schemeClr val="accent4">
                    <a:lumMod val="50000"/>
                  </a:schemeClr>
                </a:solidFill>
                <a:latin typeface="a스마일M" panose="02020600000000000000" pitchFamily="18" charset="-127"/>
                <a:ea typeface="a스마일M" panose="02020600000000000000" pitchFamily="18" charset="-127"/>
              </a:rPr>
            </a:br>
            <a:r>
              <a:rPr lang="ko-KR" altLang="en-US" sz="4000" spc="-150" dirty="0" smtClean="0">
                <a:solidFill>
                  <a:schemeClr val="accent4">
                    <a:lumMod val="50000"/>
                  </a:schemeClr>
                </a:solidFill>
                <a:latin typeface="a스마일M" panose="02020600000000000000" pitchFamily="18" charset="-127"/>
                <a:ea typeface="a스마일M" panose="02020600000000000000" pitchFamily="18" charset="-127"/>
              </a:rPr>
              <a:t>무언가</a:t>
            </a:r>
            <a:r>
              <a:rPr lang="en-US" altLang="ko-KR" sz="4000" spc="-150" dirty="0" smtClean="0">
                <a:solidFill>
                  <a:schemeClr val="accent4">
                    <a:lumMod val="50000"/>
                  </a:schemeClr>
                </a:solidFill>
                <a:latin typeface="a스마일M" panose="02020600000000000000" pitchFamily="18" charset="-127"/>
                <a:ea typeface="a스마일M" panose="02020600000000000000" pitchFamily="18" charset="-127"/>
              </a:rPr>
              <a:t>?</a:t>
            </a:r>
            <a:endParaRPr sz="4000" kern="1200" spc="-150" dirty="0">
              <a:solidFill>
                <a:schemeClr val="accent4">
                  <a:lumMod val="50000"/>
                </a:schemeClr>
              </a:solidFill>
              <a:latin typeface="a스마일M" panose="02020600000000000000" pitchFamily="18" charset="-127"/>
              <a:ea typeface="a스마일M" panose="02020600000000000000" pitchFamily="18" charset="-127"/>
            </a:endParaRPr>
          </a:p>
        </p:txBody>
      </p:sp>
      <p:sp>
        <p:nvSpPr>
          <p:cNvPr id="6" name="slide5_shape4"/>
          <p:cNvSpPr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r" defTabSz="914400" latinLnBrk="1"/>
            <a:fld id="{4BEDD84E-25D4-4983-8AA1-2863C96F08D9}" type="slidenum">
              <a:rPr lang="en-US" sz="800" kern="1200" spc="-3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  <a:cs typeface="+mn-cs"/>
              </a:rPr>
              <a:t>3</a:t>
            </a:fld>
            <a:r>
              <a:rPr lang="en-US" altLang="ko-KR" sz="800" kern="12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  <a:cs typeface="+mn-cs"/>
              </a:rPr>
              <a:t> / 14</a:t>
            </a:r>
            <a:endParaRPr sz="800" kern="12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/>
              <a:ea typeface="나눔고딕"/>
              <a:cs typeface="+mn-cs"/>
            </a:endParaRPr>
          </a:p>
        </p:txBody>
      </p:sp>
      <p:sp>
        <p:nvSpPr>
          <p:cNvPr id="7" name="slide5_shape5"/>
          <p:cNvSpPr/>
          <p:nvPr/>
        </p:nvSpPr>
        <p:spPr>
          <a:xfrm>
            <a:off x="2123728" y="3284984"/>
            <a:ext cx="8470547" cy="1275443"/>
          </a:xfrm>
          <a:prstGeom prst="rect">
            <a:avLst/>
          </a:prstGeom>
        </p:spPr>
        <p:txBody>
          <a:bodyPr lIns="91440" tIns="45720" rIns="91440" bIns="45720"/>
          <a:lstStyle>
            <a:lvl1pPr marL="342900" indent="-342900" algn="l" defTabSz="914400" latinLnBrk="1">
              <a:spcBef>
                <a:spcPct val="20000"/>
              </a:spcBef>
              <a:buFont typeface="Arial" pitchFamily="2" charset="2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latinLnBrk="1">
              <a:spcBef>
                <a:spcPct val="20000"/>
              </a:spcBef>
              <a:buFont typeface="Arial" pitchFamily="2" charset="2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latinLnBrk="1">
              <a:spcBef>
                <a:spcPct val="20000"/>
              </a:spcBef>
              <a:buFont typeface="Arial" pitchFamily="2" charset="2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latinLnBrk="1">
              <a:spcBef>
                <a:spcPct val="20000"/>
              </a:spcBef>
              <a:buFont typeface="Arial" pitchFamily="2" charset="2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defTabSz="914400" latinLnBrk="1">
              <a:spcBef>
                <a:spcPct val="20000"/>
              </a:spcBef>
              <a:buNone/>
            </a:pPr>
            <a:r>
              <a:rPr lang="en-US" sz="5000" b="1" kern="1200" dirty="0" smtClean="0">
                <a:solidFill>
                  <a:srgbClr val="3D3C3E"/>
                </a:solidFill>
                <a:latin typeface="a스마일M" panose="02020600000000000000" pitchFamily="18" charset="-127"/>
                <a:ea typeface="a스마일M" panose="02020600000000000000" pitchFamily="18" charset="-127"/>
              </a:rPr>
              <a:t>HOUSE PARTY !</a:t>
            </a:r>
          </a:p>
          <a:p>
            <a:pPr marL="0" indent="0" algn="l" defTabSz="914400" latinLnBrk="1">
              <a:spcBef>
                <a:spcPct val="20000"/>
              </a:spcBef>
              <a:buNone/>
            </a:pPr>
            <a:endParaRPr sz="5000" b="1" kern="1200" dirty="0">
              <a:solidFill>
                <a:srgbClr val="3D3C3E"/>
              </a:solidFill>
              <a:latin typeface="a스마일M" panose="02020600000000000000" pitchFamily="18" charset="-127"/>
              <a:ea typeface="a스마일M" panose="02020600000000000000" pitchFamily="18" charset="-127"/>
            </a:endParaRPr>
          </a:p>
        </p:txBody>
      </p:sp>
      <p:pic>
        <p:nvPicPr>
          <p:cNvPr id="10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0312" y="6309320"/>
            <a:ext cx="1390650" cy="285750"/>
          </a:xfrm>
          <a:prstGeom prst="rect">
            <a:avLst/>
          </a:prstGeom>
        </p:spPr>
      </p:pic>
      <p:sp>
        <p:nvSpPr>
          <p:cNvPr id="12" name="slide11_shape1"/>
          <p:cNvSpPr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defTabSz="914400" latinLnBrk="1"/>
            <a:r>
              <a:rPr lang="ko-KR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스마일M" panose="02020600000000000000" pitchFamily="18" charset="-127"/>
                <a:ea typeface="a스마일M" panose="02020600000000000000" pitchFamily="18" charset="-127"/>
              </a:rPr>
              <a:t>1</a:t>
            </a:r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스마일M" panose="02020600000000000000" pitchFamily="18" charset="-127"/>
                <a:ea typeface="a스마일M" panose="02020600000000000000" pitchFamily="18" charset="-127"/>
              </a:rPr>
              <a:t>.</a:t>
            </a:r>
            <a:r>
              <a:rPr lang="ko-KR" altLang="en-US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스마일M" panose="02020600000000000000" pitchFamily="18" charset="-127"/>
                <a:ea typeface="a스마일M" panose="02020600000000000000" pitchFamily="18" charset="-127"/>
              </a:rPr>
              <a:t> 주제 발표</a:t>
            </a:r>
            <a:endParaRPr sz="800" kern="1200" spc="-30" dirty="0">
              <a:solidFill>
                <a:schemeClr val="tx1">
                  <a:lumMod val="95000"/>
                  <a:lumOff val="5000"/>
                </a:schemeClr>
              </a:solidFill>
              <a:latin typeface="a스마일M" panose="02020600000000000000" pitchFamily="18" charset="-127"/>
              <a:ea typeface="a스마일M" panose="02020600000000000000" pitchFamily="18" charset="-127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lide6_shape9"/>
          <p:cNvSpPr/>
          <p:nvPr/>
        </p:nvSpPr>
        <p:spPr>
          <a:xfrm>
            <a:off x="5700424" y="3571214"/>
            <a:ext cx="1437820" cy="145819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9525" cap="flat">
            <a:solidFill>
              <a:schemeClr val="accent2">
                <a:lumMod val="20000"/>
                <a:lumOff val="80000"/>
              </a:schemeClr>
            </a:solidFill>
            <a:prstDash val="solid"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3200" b="1" dirty="0" smtClean="0">
                <a:solidFill>
                  <a:schemeClr val="tx1"/>
                </a:solidFill>
                <a:latin typeface="a스마일M" panose="02020600000000000000" pitchFamily="18" charset="-127"/>
                <a:ea typeface="a스마일M" panose="02020600000000000000" pitchFamily="18" charset="-127"/>
              </a:rPr>
              <a:t>사교</a:t>
            </a:r>
            <a:endParaRPr lang="en-US" altLang="ko-KR" sz="3200" b="1" dirty="0" smtClean="0">
              <a:solidFill>
                <a:schemeClr val="tx1"/>
              </a:solidFill>
              <a:latin typeface="a스마일M" panose="02020600000000000000" pitchFamily="18" charset="-127"/>
              <a:ea typeface="a스마일M" panose="02020600000000000000" pitchFamily="18" charset="-127"/>
            </a:endParaRPr>
          </a:p>
          <a:p>
            <a:pPr algn="ctr"/>
            <a:r>
              <a:rPr lang="ko-KR" altLang="en-US" sz="3200" b="1" dirty="0" smtClean="0">
                <a:solidFill>
                  <a:schemeClr val="tx1"/>
                </a:solidFill>
                <a:latin typeface="a스마일M" panose="02020600000000000000" pitchFamily="18" charset="-127"/>
                <a:ea typeface="a스마일M" panose="02020600000000000000" pitchFamily="18" charset="-127"/>
              </a:rPr>
              <a:t>문화</a:t>
            </a:r>
            <a:endParaRPr lang="ko-KR" altLang="en-US" sz="3200" b="1" dirty="0">
              <a:solidFill>
                <a:schemeClr val="tx1"/>
              </a:solidFill>
              <a:latin typeface="a스마일M" panose="02020600000000000000" pitchFamily="18" charset="-127"/>
              <a:ea typeface="a스마일M" panose="02020600000000000000" pitchFamily="18" charset="-127"/>
            </a:endParaRPr>
          </a:p>
        </p:txBody>
      </p:sp>
      <p:cxnSp>
        <p:nvCxnSpPr>
          <p:cNvPr id="4" name="slide5_shape2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 cap="flat">
            <a:solidFill>
              <a:schemeClr val="accent4">
                <a:lumMod val="50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5_shape3"/>
          <p:cNvSpPr>
            <a:spLocks noGrp="1"/>
          </p:cNvSpPr>
          <p:nvPr>
            <p:ph type="title"/>
          </p:nvPr>
        </p:nvSpPr>
        <p:spPr>
          <a:xfrm>
            <a:off x="251520" y="620688"/>
            <a:ext cx="6995120" cy="580926"/>
          </a:xfrm>
          <a:prstGeom prst="rect">
            <a:avLst/>
          </a:prstGeom>
        </p:spPr>
        <p:txBody>
          <a:bodyPr lIns="91440" tIns="45720" rIns="91440" bIns="45720" anchor="ctr">
            <a:noAutofit/>
          </a:bodyPr>
          <a:lstStyle>
            <a:lvl1pPr>
              <a:defRPr>
                <a:latin typeface="나눔고딕"/>
                <a:ea typeface="나눔고딕"/>
              </a:defRPr>
            </a:lvl1pPr>
          </a:lstStyle>
          <a:p>
            <a:pPr algn="l" defTabSz="914400" latinLnBrk="1">
              <a:spcBef>
                <a:spcPct val="0"/>
              </a:spcBef>
              <a:buNone/>
            </a:pPr>
            <a:r>
              <a:rPr lang="en-US" altLang="ko-KR" sz="4000" b="1" spc="-150" dirty="0" smtClean="0">
                <a:solidFill>
                  <a:schemeClr val="accent4">
                    <a:lumMod val="50000"/>
                  </a:schemeClr>
                </a:solidFill>
              </a:rPr>
              <a:t>HOUSE PARTY</a:t>
            </a:r>
            <a:endParaRPr sz="4000" b="1" kern="1200" spc="-150" dirty="0">
              <a:solidFill>
                <a:schemeClr val="accent4">
                  <a:lumMod val="50000"/>
                </a:schemeClr>
              </a:solidFill>
              <a:latin typeface="나눔고딕"/>
              <a:ea typeface="나눔고딕"/>
              <a:cs typeface="+mj-cs"/>
            </a:endParaRPr>
          </a:p>
        </p:txBody>
      </p:sp>
      <p:sp>
        <p:nvSpPr>
          <p:cNvPr id="6" name="slide5_shape4"/>
          <p:cNvSpPr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fld id="{4BEDD84E-25D4-4983-8AA1-2863C96F08D9}" type="slidenum">
              <a:rPr lang="en-US" sz="800" spc="-30">
                <a:solidFill>
                  <a:srgbClr val="000000">
                    <a:lumMod val="95000"/>
                    <a:lumOff val="5000"/>
                  </a:srgbClr>
                </a:solidFill>
                <a:latin typeface="나눔고딕"/>
                <a:ea typeface="나눔고딕"/>
              </a:rPr>
              <a:pPr algn="r"/>
              <a:t>4</a:t>
            </a:fld>
            <a:r>
              <a:rPr lang="en-US" altLang="ko-KR" sz="800" spc="-30">
                <a:solidFill>
                  <a:srgbClr val="000000">
                    <a:lumMod val="95000"/>
                    <a:lumOff val="5000"/>
                  </a:srgbClr>
                </a:solidFill>
                <a:latin typeface="나눔고딕"/>
                <a:ea typeface="나눔고딕"/>
              </a:rPr>
              <a:t> / 14</a:t>
            </a:r>
            <a:endParaRPr sz="800" spc="-30">
              <a:solidFill>
                <a:srgbClr val="000000">
                  <a:lumMod val="95000"/>
                  <a:lumOff val="5000"/>
                </a:srgbClr>
              </a:solidFill>
              <a:latin typeface="나눔고딕"/>
              <a:ea typeface="나눔고딕"/>
            </a:endParaRPr>
          </a:p>
        </p:txBody>
      </p:sp>
      <p:pic>
        <p:nvPicPr>
          <p:cNvPr id="10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0312" y="6309320"/>
            <a:ext cx="1390650" cy="285750"/>
          </a:xfrm>
          <a:prstGeom prst="rect">
            <a:avLst/>
          </a:prstGeom>
        </p:spPr>
      </p:pic>
      <p:sp>
        <p:nvSpPr>
          <p:cNvPr id="9" name="slide11_shape1"/>
          <p:cNvSpPr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ko-KR" sz="800" spc="-30" dirty="0" smtClean="0">
                <a:solidFill>
                  <a:srgbClr val="000000">
                    <a:lumMod val="95000"/>
                    <a:lumOff val="5000"/>
                  </a:srgbClr>
                </a:solidFill>
                <a:latin typeface="a스마일M" panose="02020600000000000000" pitchFamily="18" charset="-127"/>
                <a:ea typeface="a스마일M" panose="02020600000000000000" pitchFamily="18" charset="-127"/>
              </a:rPr>
              <a:t>1</a:t>
            </a:r>
            <a:r>
              <a:rPr lang="en-US" altLang="ko-KR" sz="800" spc="-30" dirty="0" smtClean="0">
                <a:solidFill>
                  <a:srgbClr val="000000">
                    <a:lumMod val="95000"/>
                    <a:lumOff val="5000"/>
                  </a:srgbClr>
                </a:solidFill>
                <a:latin typeface="a스마일M" panose="02020600000000000000" pitchFamily="18" charset="-127"/>
                <a:ea typeface="a스마일M" panose="02020600000000000000" pitchFamily="18" charset="-127"/>
              </a:rPr>
              <a:t>.</a:t>
            </a:r>
            <a:r>
              <a:rPr lang="ko-KR" altLang="en-US" sz="800" spc="-30" dirty="0" smtClean="0">
                <a:solidFill>
                  <a:srgbClr val="000000">
                    <a:lumMod val="95000"/>
                    <a:lumOff val="5000"/>
                  </a:srgbClr>
                </a:solidFill>
                <a:latin typeface="a스마일M" panose="02020600000000000000" pitchFamily="18" charset="-127"/>
                <a:ea typeface="a스마일M" panose="02020600000000000000" pitchFamily="18" charset="-127"/>
              </a:rPr>
              <a:t> 주제 발표</a:t>
            </a:r>
            <a:endParaRPr sz="800" spc="-30" dirty="0">
              <a:solidFill>
                <a:srgbClr val="000000">
                  <a:lumMod val="95000"/>
                  <a:lumOff val="5000"/>
                </a:srgbClr>
              </a:solidFill>
              <a:latin typeface="a스마일M" panose="02020600000000000000" pitchFamily="18" charset="-127"/>
              <a:ea typeface="a스마일M" panose="02020600000000000000" pitchFamily="18" charset="-127"/>
            </a:endParaRPr>
          </a:p>
        </p:txBody>
      </p:sp>
      <p:sp>
        <p:nvSpPr>
          <p:cNvPr id="20" name="slide6_shape9"/>
          <p:cNvSpPr/>
          <p:nvPr/>
        </p:nvSpPr>
        <p:spPr>
          <a:xfrm>
            <a:off x="2521783" y="3571214"/>
            <a:ext cx="1437820" cy="1458190"/>
          </a:xfrm>
          <a:prstGeom prst="ellipse">
            <a:avLst/>
          </a:prstGeom>
          <a:solidFill>
            <a:schemeClr val="bg2">
              <a:lumMod val="90000"/>
            </a:schemeClr>
          </a:solidFill>
          <a:ln w="9525" cap="flat">
            <a:solidFill>
              <a:schemeClr val="bg2">
                <a:lumMod val="90000"/>
              </a:schemeClr>
            </a:solidFill>
            <a:prstDash val="solid"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3200" b="1" dirty="0" smtClean="0">
                <a:solidFill>
                  <a:schemeClr val="tx1"/>
                </a:solidFill>
                <a:latin typeface="a스마일M" panose="02020600000000000000" pitchFamily="18" charset="-127"/>
                <a:ea typeface="a스마일M" panose="02020600000000000000" pitchFamily="18" charset="-127"/>
              </a:rPr>
              <a:t>이른</a:t>
            </a:r>
            <a:endParaRPr lang="en-US" altLang="ko-KR" sz="3200" b="1" dirty="0" smtClean="0">
              <a:solidFill>
                <a:schemeClr val="tx1"/>
              </a:solidFill>
              <a:latin typeface="a스마일M" panose="02020600000000000000" pitchFamily="18" charset="-127"/>
              <a:ea typeface="a스마일M" panose="02020600000000000000" pitchFamily="18" charset="-127"/>
            </a:endParaRPr>
          </a:p>
          <a:p>
            <a:pPr algn="ctr"/>
            <a:r>
              <a:rPr lang="ko-KR" altLang="en-US" sz="3200" b="1" dirty="0" smtClean="0">
                <a:solidFill>
                  <a:schemeClr val="tx1"/>
                </a:solidFill>
                <a:latin typeface="a스마일M" panose="02020600000000000000" pitchFamily="18" charset="-127"/>
                <a:ea typeface="a스마일M" panose="02020600000000000000" pitchFamily="18" charset="-127"/>
              </a:rPr>
              <a:t>마감</a:t>
            </a:r>
            <a:endParaRPr sz="3200" b="1" dirty="0">
              <a:solidFill>
                <a:schemeClr val="tx1"/>
              </a:solidFill>
              <a:latin typeface="a스마일M" panose="02020600000000000000" pitchFamily="18" charset="-127"/>
              <a:ea typeface="a스마일M" panose="02020600000000000000" pitchFamily="18" charset="-127"/>
            </a:endParaRPr>
          </a:p>
        </p:txBody>
      </p:sp>
      <p:sp>
        <p:nvSpPr>
          <p:cNvPr id="3" name="이등변 삼각형 2"/>
          <p:cNvSpPr/>
          <p:nvPr/>
        </p:nvSpPr>
        <p:spPr>
          <a:xfrm>
            <a:off x="5700424" y="5182085"/>
            <a:ext cx="1437820" cy="2135347"/>
          </a:xfrm>
          <a:prstGeom prst="triangl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순서도: 지연 7"/>
          <p:cNvSpPr/>
          <p:nvPr/>
        </p:nvSpPr>
        <p:spPr>
          <a:xfrm rot="16200000">
            <a:off x="2161960" y="5530033"/>
            <a:ext cx="2135345" cy="1439452"/>
          </a:xfrm>
          <a:prstGeom prst="flowChartDelay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구름 22"/>
          <p:cNvSpPr/>
          <p:nvPr/>
        </p:nvSpPr>
        <p:spPr>
          <a:xfrm>
            <a:off x="899592" y="1411626"/>
            <a:ext cx="3998455" cy="1689301"/>
          </a:xfrm>
          <a:prstGeom prst="clou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>
                <a:solidFill>
                  <a:schemeClr val="tx1"/>
                </a:solidFill>
                <a:latin typeface="a스마일M" panose="02020600000000000000" pitchFamily="18" charset="-127"/>
                <a:ea typeface="a스마일M" panose="02020600000000000000" pitchFamily="18" charset="-127"/>
              </a:rPr>
              <a:t>오랫동안 즐길 곳</a:t>
            </a:r>
            <a:endParaRPr lang="ko-KR" altLang="en-US" sz="2400" dirty="0">
              <a:solidFill>
                <a:schemeClr val="tx1"/>
              </a:solidFill>
              <a:latin typeface="a스마일M" panose="02020600000000000000" pitchFamily="18" charset="-127"/>
              <a:ea typeface="a스마일M" panose="02020600000000000000" pitchFamily="18" charset="-127"/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2521783" y="3356992"/>
            <a:ext cx="216024" cy="21602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/>
          <p:cNvSpPr/>
          <p:nvPr/>
        </p:nvSpPr>
        <p:spPr>
          <a:xfrm>
            <a:off x="2245686" y="3036225"/>
            <a:ext cx="276097" cy="27609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 flipH="1">
            <a:off x="6878923" y="3355190"/>
            <a:ext cx="216024" cy="21602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/>
          <p:cNvSpPr/>
          <p:nvPr/>
        </p:nvSpPr>
        <p:spPr>
          <a:xfrm flipH="1">
            <a:off x="7138244" y="3032616"/>
            <a:ext cx="276097" cy="27609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구름 29"/>
          <p:cNvSpPr/>
          <p:nvPr/>
        </p:nvSpPr>
        <p:spPr>
          <a:xfrm flipH="1">
            <a:off x="4348836" y="1411626"/>
            <a:ext cx="3998455" cy="1689301"/>
          </a:xfrm>
          <a:prstGeom prst="clou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>
                <a:solidFill>
                  <a:schemeClr val="tx1"/>
                </a:solidFill>
                <a:latin typeface="a스마일M" panose="02020600000000000000" pitchFamily="18" charset="-127"/>
                <a:ea typeface="a스마일M" panose="02020600000000000000" pitchFamily="18" charset="-127"/>
              </a:rPr>
              <a:t>다양한 </a:t>
            </a:r>
            <a:r>
              <a:rPr lang="ko-KR" altLang="en-US" sz="2400" dirty="0" smtClean="0">
                <a:solidFill>
                  <a:schemeClr val="tx1"/>
                </a:solidFill>
                <a:latin typeface="a스마일M" panose="02020600000000000000" pitchFamily="18" charset="-127"/>
                <a:ea typeface="a스마일M" panose="02020600000000000000" pitchFamily="18" charset="-127"/>
              </a:rPr>
              <a:t>파티컨셉</a:t>
            </a:r>
            <a:endParaRPr lang="ko-KR" altLang="en-US" sz="2400" dirty="0">
              <a:solidFill>
                <a:schemeClr val="tx1"/>
              </a:solidFill>
              <a:latin typeface="a스마일M" panose="02020600000000000000" pitchFamily="18" charset="-127"/>
              <a:ea typeface="a스마일M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443948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lide5_shape2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 cap="flat">
            <a:solidFill>
              <a:schemeClr val="accent4">
                <a:lumMod val="50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5_shape4"/>
          <p:cNvSpPr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r" defTabSz="914400" latinLnBrk="1"/>
            <a:fld id="{4BEDD84E-25D4-4983-8AA1-2863C96F08D9}" type="slidenum">
              <a:rPr lang="en-US" sz="800" kern="1200" spc="-3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  <a:cs typeface="+mn-cs"/>
              </a:rPr>
              <a:t>5</a:t>
            </a:fld>
            <a:r>
              <a:rPr lang="en-US" altLang="ko-KR" sz="800" kern="1200" spc="-3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  <a:cs typeface="+mn-cs"/>
              </a:rPr>
              <a:t> / 14</a:t>
            </a:r>
            <a:endParaRPr sz="800" kern="1200" spc="-30">
              <a:solidFill>
                <a:schemeClr val="tx1">
                  <a:lumMod val="95000"/>
                  <a:lumOff val="5000"/>
                </a:schemeClr>
              </a:solidFill>
              <a:latin typeface="나눔고딕"/>
              <a:ea typeface="나눔고딕"/>
              <a:cs typeface="+mn-cs"/>
            </a:endParaRPr>
          </a:p>
        </p:txBody>
      </p:sp>
      <p:pic>
        <p:nvPicPr>
          <p:cNvPr id="10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0312" y="6309320"/>
            <a:ext cx="1390650" cy="285750"/>
          </a:xfrm>
          <a:prstGeom prst="rect">
            <a:avLst/>
          </a:prstGeom>
        </p:spPr>
      </p:pic>
      <p:sp>
        <p:nvSpPr>
          <p:cNvPr id="12" name="slide11_shape1"/>
          <p:cNvSpPr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defTabSz="914400" latinLnBrk="1"/>
            <a:r>
              <a:rPr lang="en-US" altLang="ko-KR" sz="800" kern="12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스마일M" panose="02020600000000000000" pitchFamily="18" charset="-127"/>
                <a:ea typeface="a스마일M" panose="02020600000000000000" pitchFamily="18" charset="-127"/>
              </a:rPr>
              <a:t>2.</a:t>
            </a:r>
            <a:r>
              <a:rPr lang="ko-KR" altLang="en-US" sz="800" kern="12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스마일M" panose="02020600000000000000" pitchFamily="18" charset="-127"/>
                <a:ea typeface="a스마일M" panose="02020600000000000000" pitchFamily="18" charset="-127"/>
              </a:rPr>
              <a:t> 해외 탐방 전 계획</a:t>
            </a:r>
            <a:endParaRPr sz="800" kern="1200" spc="-30" dirty="0">
              <a:solidFill>
                <a:schemeClr val="tx1">
                  <a:lumMod val="95000"/>
                  <a:lumOff val="5000"/>
                </a:schemeClr>
              </a:solidFill>
              <a:latin typeface="a스마일M" panose="02020600000000000000" pitchFamily="18" charset="-127"/>
              <a:ea typeface="a스마일M" panose="02020600000000000000" pitchFamily="18" charset="-127"/>
            </a:endParaRPr>
          </a:p>
        </p:txBody>
      </p:sp>
      <p:sp>
        <p:nvSpPr>
          <p:cNvPr id="8" name="slide5_shape5"/>
          <p:cNvSpPr/>
          <p:nvPr/>
        </p:nvSpPr>
        <p:spPr>
          <a:xfrm>
            <a:off x="1055543" y="1700808"/>
            <a:ext cx="8470547" cy="1275443"/>
          </a:xfrm>
          <a:prstGeom prst="rect">
            <a:avLst/>
          </a:prstGeom>
        </p:spPr>
        <p:txBody>
          <a:bodyPr lIns="91440" tIns="45720" rIns="91440" bIns="45720"/>
          <a:lstStyle>
            <a:lvl1pPr marL="342900" indent="-342900" algn="l" defTabSz="914400" latinLnBrk="1">
              <a:spcBef>
                <a:spcPct val="20000"/>
              </a:spcBef>
              <a:buFont typeface="Arial" pitchFamily="2" charset="2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latinLnBrk="1">
              <a:spcBef>
                <a:spcPct val="20000"/>
              </a:spcBef>
              <a:buFont typeface="Arial" pitchFamily="2" charset="2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latinLnBrk="1">
              <a:spcBef>
                <a:spcPct val="20000"/>
              </a:spcBef>
              <a:buFont typeface="Arial" pitchFamily="2" charset="2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latinLnBrk="1">
              <a:spcBef>
                <a:spcPct val="20000"/>
              </a:spcBef>
              <a:buFont typeface="Arial" pitchFamily="2" charset="2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800" b="1" dirty="0" smtClean="0">
                <a:solidFill>
                  <a:srgbClr val="3D3C3E"/>
                </a:solidFill>
                <a:latin typeface="a스마일M" panose="02020600000000000000" pitchFamily="18" charset="-127"/>
                <a:ea typeface="a스마일M" panose="02020600000000000000" pitchFamily="18" charset="-127"/>
              </a:rPr>
              <a:t>장르</a:t>
            </a:r>
            <a:endParaRPr lang="en-US" altLang="ko-KR" sz="2800" b="1" dirty="0">
              <a:solidFill>
                <a:srgbClr val="3D3C3E"/>
              </a:solidFill>
              <a:latin typeface="a스마일M" panose="02020600000000000000" pitchFamily="18" charset="-127"/>
              <a:ea typeface="a스마일M" panose="02020600000000000000" pitchFamily="18" charset="-127"/>
            </a:endParaRPr>
          </a:p>
          <a:p>
            <a:pPr marL="0" indent="0">
              <a:buNone/>
            </a:pPr>
            <a:r>
              <a:rPr lang="en-US" altLang="ko-KR" sz="2000" dirty="0" smtClean="0">
                <a:solidFill>
                  <a:srgbClr val="3D3C3E"/>
                </a:solidFill>
                <a:latin typeface="a스마일M" panose="02020600000000000000" pitchFamily="18" charset="-127"/>
                <a:ea typeface="a스마일M" panose="02020600000000000000" pitchFamily="18" charset="-127"/>
              </a:rPr>
              <a:t>	</a:t>
            </a:r>
            <a:r>
              <a:rPr lang="ko-KR" altLang="en-US" sz="2400" dirty="0" smtClean="0">
                <a:solidFill>
                  <a:srgbClr val="3D3C3E"/>
                </a:solidFill>
                <a:latin typeface="a스마일M" panose="02020600000000000000" pitchFamily="18" charset="-127"/>
                <a:ea typeface="a스마일M" panose="02020600000000000000" pitchFamily="18" charset="-127"/>
              </a:rPr>
              <a:t>아케이드 게임</a:t>
            </a:r>
            <a:endParaRPr lang="en-US" altLang="ko-KR" sz="2400" dirty="0" smtClean="0">
              <a:solidFill>
                <a:srgbClr val="3D3C3E"/>
              </a:solidFill>
              <a:latin typeface="a스마일M" panose="02020600000000000000" pitchFamily="18" charset="-127"/>
              <a:ea typeface="a스마일M" panose="02020600000000000000" pitchFamily="18" charset="-127"/>
            </a:endParaRPr>
          </a:p>
          <a:p>
            <a:pPr marL="0" indent="0">
              <a:buNone/>
            </a:pPr>
            <a:endParaRPr lang="en-US" altLang="ko-KR" sz="2400" dirty="0">
              <a:solidFill>
                <a:srgbClr val="3D3C3E"/>
              </a:solidFill>
              <a:latin typeface="a스마일M" panose="02020600000000000000" pitchFamily="18" charset="-127"/>
              <a:ea typeface="a스마일M" panose="02020600000000000000" pitchFamily="18" charset="-127"/>
            </a:endParaRPr>
          </a:p>
          <a:p>
            <a:pPr marL="0" indent="0">
              <a:buNone/>
            </a:pPr>
            <a:r>
              <a:rPr lang="ko-KR" altLang="en-US" sz="2800" b="1" dirty="0" smtClean="0">
                <a:solidFill>
                  <a:srgbClr val="3D3C3E"/>
                </a:solidFill>
                <a:latin typeface="a스마일M" panose="02020600000000000000" pitchFamily="18" charset="-127"/>
                <a:ea typeface="a스마일M" panose="02020600000000000000" pitchFamily="18" charset="-127"/>
              </a:rPr>
              <a:t>게임</a:t>
            </a:r>
            <a:r>
              <a:rPr lang="ko-KR" altLang="en-US" sz="2800" b="1" dirty="0" smtClean="0">
                <a:solidFill>
                  <a:srgbClr val="3D3C3E"/>
                </a:solidFill>
                <a:latin typeface="a스마일M" panose="02020600000000000000" pitchFamily="18" charset="-127"/>
                <a:ea typeface="a스마일M" panose="02020600000000000000" pitchFamily="18" charset="-127"/>
              </a:rPr>
              <a:t> 설명</a:t>
            </a:r>
            <a:endParaRPr lang="en-US" altLang="ko-KR" sz="2400" b="1" dirty="0" smtClean="0">
              <a:solidFill>
                <a:srgbClr val="3D3C3E"/>
              </a:solidFill>
              <a:latin typeface="a스마일M" panose="02020600000000000000" pitchFamily="18" charset="-127"/>
              <a:ea typeface="a스마일M" panose="02020600000000000000" pitchFamily="18" charset="-127"/>
            </a:endParaRPr>
          </a:p>
          <a:p>
            <a:pPr marL="0" indent="0">
              <a:buNone/>
            </a:pPr>
            <a:r>
              <a:rPr lang="en-US" altLang="ko-KR" sz="2400" dirty="0">
                <a:solidFill>
                  <a:srgbClr val="3D3C3E"/>
                </a:solidFill>
                <a:latin typeface="a스마일M" panose="02020600000000000000" pitchFamily="18" charset="-127"/>
                <a:ea typeface="a스마일M" panose="02020600000000000000" pitchFamily="18" charset="-127"/>
              </a:rPr>
              <a:t>	</a:t>
            </a:r>
            <a:r>
              <a:rPr lang="en-US" altLang="ko-KR" sz="2400" dirty="0" smtClean="0">
                <a:solidFill>
                  <a:srgbClr val="3D3C3E"/>
                </a:solidFill>
                <a:latin typeface="a스마일M" panose="02020600000000000000" pitchFamily="18" charset="-127"/>
                <a:ea typeface="a스마일M" panose="02020600000000000000" pitchFamily="18" charset="-127"/>
              </a:rPr>
              <a:t>Bring Your Own Beer</a:t>
            </a:r>
            <a:endParaRPr lang="en-US" altLang="ko-KR" sz="2400" dirty="0" smtClean="0">
              <a:solidFill>
                <a:srgbClr val="3D3C3E"/>
              </a:solidFill>
              <a:latin typeface="a스마일M" panose="02020600000000000000" pitchFamily="18" charset="-127"/>
              <a:ea typeface="a스마일M" panose="02020600000000000000" pitchFamily="18" charset="-127"/>
            </a:endParaRPr>
          </a:p>
          <a:p>
            <a:pPr marL="0" indent="0">
              <a:buNone/>
            </a:pPr>
            <a:endParaRPr lang="en-US" altLang="ko-KR" sz="2400" b="1" kern="1200" dirty="0" smtClean="0">
              <a:solidFill>
                <a:srgbClr val="3D3C3E"/>
              </a:solidFill>
              <a:latin typeface="a스마일M" panose="02020600000000000000" pitchFamily="18" charset="-127"/>
              <a:ea typeface="a스마일M" panose="02020600000000000000" pitchFamily="18" charset="-127"/>
            </a:endParaRPr>
          </a:p>
          <a:p>
            <a:pPr marL="0" indent="0">
              <a:buNone/>
            </a:pPr>
            <a:r>
              <a:rPr lang="ko-KR" altLang="en-US" sz="2800" b="1" dirty="0" smtClean="0">
                <a:solidFill>
                  <a:srgbClr val="3D3C3E"/>
                </a:solidFill>
                <a:latin typeface="a스마일M" panose="02020600000000000000" pitchFamily="18" charset="-127"/>
                <a:ea typeface="a스마일M" panose="02020600000000000000" pitchFamily="18" charset="-127"/>
              </a:rPr>
              <a:t>유사 게임</a:t>
            </a:r>
            <a:endParaRPr lang="en-US" altLang="ko-KR" sz="2400" b="1" dirty="0" smtClean="0">
              <a:solidFill>
                <a:srgbClr val="3D3C3E"/>
              </a:solidFill>
              <a:latin typeface="a스마일M" panose="02020600000000000000" pitchFamily="18" charset="-127"/>
              <a:ea typeface="a스마일M" panose="02020600000000000000" pitchFamily="18" charset="-127"/>
            </a:endParaRPr>
          </a:p>
          <a:p>
            <a:pPr marL="0" indent="0">
              <a:buNone/>
            </a:pPr>
            <a:r>
              <a:rPr lang="en-US" altLang="ko-KR" sz="2400" dirty="0" smtClean="0">
                <a:solidFill>
                  <a:srgbClr val="3D3C3E"/>
                </a:solidFill>
                <a:latin typeface="a스마일M" panose="02020600000000000000" pitchFamily="18" charset="-127"/>
                <a:ea typeface="a스마일M" panose="02020600000000000000" pitchFamily="18" charset="-127"/>
              </a:rPr>
              <a:t>	Papers, Please</a:t>
            </a:r>
          </a:p>
          <a:p>
            <a:pPr marL="0" indent="0">
              <a:buNone/>
            </a:pPr>
            <a:endParaRPr lang="en-US" altLang="ko-KR" sz="2400" dirty="0">
              <a:solidFill>
                <a:srgbClr val="3D3C3E"/>
              </a:solidFill>
              <a:latin typeface="a스마일M" panose="02020600000000000000" pitchFamily="18" charset="-127"/>
              <a:ea typeface="a스마일M" panose="02020600000000000000" pitchFamily="18" charset="-127"/>
            </a:endParaRPr>
          </a:p>
          <a:p>
            <a:pPr marL="0" indent="0">
              <a:buNone/>
            </a:pPr>
            <a:endParaRPr lang="en-US" altLang="ko-KR" sz="2400" b="1" dirty="0">
              <a:solidFill>
                <a:srgbClr val="3D3C3E"/>
              </a:solidFill>
              <a:latin typeface="a스마일M" panose="02020600000000000000" pitchFamily="18" charset="-127"/>
              <a:ea typeface="a스마일M" panose="02020600000000000000" pitchFamily="18" charset="-127"/>
            </a:endParaRPr>
          </a:p>
          <a:p>
            <a:pPr marL="0" indent="0">
              <a:buNone/>
            </a:pPr>
            <a:endParaRPr lang="en-US" altLang="ko-KR" sz="2400" b="1" kern="1200" dirty="0" smtClean="0">
              <a:solidFill>
                <a:srgbClr val="3D3C3E"/>
              </a:solidFill>
              <a:latin typeface="a스마일M" panose="02020600000000000000" pitchFamily="18" charset="-127"/>
              <a:ea typeface="a스마일M" panose="02020600000000000000" pitchFamily="18" charset="-127"/>
            </a:endParaRPr>
          </a:p>
          <a:p>
            <a:pPr marL="0" indent="0" algn="l" defTabSz="914400" latinLnBrk="1">
              <a:spcBef>
                <a:spcPct val="20000"/>
              </a:spcBef>
              <a:buNone/>
            </a:pPr>
            <a:endParaRPr lang="en-US" altLang="ko-KR" sz="2000" b="1" kern="1200" dirty="0" smtClean="0">
              <a:solidFill>
                <a:srgbClr val="3D3C3E"/>
              </a:solidFill>
              <a:latin typeface="a스마일M" panose="02020600000000000000" pitchFamily="18" charset="-127"/>
              <a:ea typeface="a스마일M" panose="02020600000000000000" pitchFamily="18" charset="-127"/>
            </a:endParaRPr>
          </a:p>
          <a:p>
            <a:pPr marL="0" indent="0" algn="l" defTabSz="914400" latinLnBrk="1">
              <a:spcBef>
                <a:spcPct val="20000"/>
              </a:spcBef>
              <a:buNone/>
            </a:pPr>
            <a:endParaRPr sz="2000" kern="1200" dirty="0">
              <a:solidFill>
                <a:srgbClr val="3D3C3E"/>
              </a:solidFill>
              <a:latin typeface="a스마일M" panose="02020600000000000000" pitchFamily="18" charset="-127"/>
              <a:ea typeface="a스마일M" panose="02020600000000000000" pitchFamily="18" charset="-127"/>
            </a:endParaRPr>
          </a:p>
        </p:txBody>
      </p:sp>
      <p:sp>
        <p:nvSpPr>
          <p:cNvPr id="9" name="slide5_shape3"/>
          <p:cNvSpPr txBox="1">
            <a:spLocks/>
          </p:cNvSpPr>
          <p:nvPr/>
        </p:nvSpPr>
        <p:spPr>
          <a:xfrm>
            <a:off x="251520" y="620688"/>
            <a:ext cx="6995120" cy="580926"/>
          </a:xfrm>
          <a:prstGeom prst="rect">
            <a:avLst/>
          </a:prstGeom>
        </p:spPr>
        <p:txBody>
          <a:bodyPr lIns="91440" tIns="45720" rIns="91440" bIns="45720" anchor="ctr">
            <a:noAutofit/>
          </a:bodyPr>
          <a:lstStyle>
            <a:lvl1pPr algn="ctr" defTabSz="914400" latinLnBrk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나눔고딕"/>
                <a:ea typeface="나눔고딕"/>
                <a:cs typeface="+mj-cs"/>
              </a:defRPr>
            </a:lvl1pPr>
          </a:lstStyle>
          <a:p>
            <a:pPr algn="l"/>
            <a:r>
              <a:rPr lang="en-US" altLang="ko-KR" sz="4000" b="1" spc="-150" dirty="0" smtClean="0">
                <a:solidFill>
                  <a:schemeClr val="accent4">
                    <a:lumMod val="50000"/>
                  </a:schemeClr>
                </a:solidFill>
              </a:rPr>
              <a:t>Prototype #1</a:t>
            </a:r>
            <a:endParaRPr lang="en-US" sz="40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78014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lide5_shape2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 cap="flat">
            <a:solidFill>
              <a:schemeClr val="accent4">
                <a:lumMod val="50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5_shape4"/>
          <p:cNvSpPr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r" defTabSz="914400" latinLnBrk="1"/>
            <a:fld id="{4BEDD84E-25D4-4983-8AA1-2863C96F08D9}" type="slidenum">
              <a:rPr lang="en-US" sz="800" kern="1200" spc="-3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  <a:cs typeface="+mn-cs"/>
              </a:rPr>
              <a:t>6</a:t>
            </a:fld>
            <a:r>
              <a:rPr lang="en-US" altLang="ko-KR" sz="800" kern="1200" spc="-3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  <a:cs typeface="+mn-cs"/>
              </a:rPr>
              <a:t> / 14</a:t>
            </a:r>
            <a:endParaRPr sz="800" kern="1200" spc="-30">
              <a:solidFill>
                <a:schemeClr val="tx1">
                  <a:lumMod val="95000"/>
                  <a:lumOff val="5000"/>
                </a:schemeClr>
              </a:solidFill>
              <a:latin typeface="나눔고딕"/>
              <a:ea typeface="나눔고딕"/>
              <a:cs typeface="+mn-cs"/>
            </a:endParaRPr>
          </a:p>
        </p:txBody>
      </p:sp>
      <p:pic>
        <p:nvPicPr>
          <p:cNvPr id="10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0312" y="6309320"/>
            <a:ext cx="1390650" cy="285750"/>
          </a:xfrm>
          <a:prstGeom prst="rect">
            <a:avLst/>
          </a:prstGeom>
        </p:spPr>
      </p:pic>
      <p:sp>
        <p:nvSpPr>
          <p:cNvPr id="12" name="slide11_shape1"/>
          <p:cNvSpPr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defTabSz="914400" latinLnBrk="1"/>
            <a:r>
              <a:rPr lang="en-US" altLang="ko-KR" sz="800" kern="12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스마일M" panose="02020600000000000000" pitchFamily="18" charset="-127"/>
                <a:ea typeface="a스마일M" panose="02020600000000000000" pitchFamily="18" charset="-127"/>
              </a:rPr>
              <a:t>2.</a:t>
            </a:r>
            <a:r>
              <a:rPr lang="ko-KR" altLang="en-US" sz="800" kern="12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스마일M" panose="02020600000000000000" pitchFamily="18" charset="-127"/>
                <a:ea typeface="a스마일M" panose="02020600000000000000" pitchFamily="18" charset="-127"/>
              </a:rPr>
              <a:t> 해외 탐방 전 계획</a:t>
            </a:r>
            <a:endParaRPr sz="800" kern="1200" spc="-30" dirty="0">
              <a:solidFill>
                <a:schemeClr val="tx1">
                  <a:lumMod val="95000"/>
                  <a:lumOff val="5000"/>
                </a:schemeClr>
              </a:solidFill>
              <a:latin typeface="a스마일M" panose="02020600000000000000" pitchFamily="18" charset="-127"/>
              <a:ea typeface="a스마일M" panose="02020600000000000000" pitchFamily="18" charset="-127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r="7686"/>
          <a:stretch/>
        </p:blipFill>
        <p:spPr>
          <a:xfrm>
            <a:off x="1403648" y="1988840"/>
            <a:ext cx="6448781" cy="3929506"/>
          </a:xfrm>
          <a:prstGeom prst="rect">
            <a:avLst/>
          </a:prstGeom>
        </p:spPr>
      </p:pic>
      <p:sp>
        <p:nvSpPr>
          <p:cNvPr id="11" name="slide5_shape3"/>
          <p:cNvSpPr txBox="1">
            <a:spLocks/>
          </p:cNvSpPr>
          <p:nvPr/>
        </p:nvSpPr>
        <p:spPr>
          <a:xfrm>
            <a:off x="251520" y="620688"/>
            <a:ext cx="6995120" cy="580926"/>
          </a:xfrm>
          <a:prstGeom prst="rect">
            <a:avLst/>
          </a:prstGeom>
        </p:spPr>
        <p:txBody>
          <a:bodyPr lIns="91440" tIns="45720" rIns="91440" bIns="45720" anchor="ctr">
            <a:noAutofit/>
          </a:bodyPr>
          <a:lstStyle>
            <a:lvl1pPr algn="ctr" defTabSz="914400" latinLnBrk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나눔고딕"/>
                <a:ea typeface="나눔고딕"/>
                <a:cs typeface="+mj-cs"/>
              </a:defRPr>
            </a:lvl1pPr>
          </a:lstStyle>
          <a:p>
            <a:pPr algn="l"/>
            <a:r>
              <a:rPr lang="en-US" altLang="ko-KR" sz="4000" b="1" spc="-150" dirty="0" smtClean="0">
                <a:solidFill>
                  <a:schemeClr val="accent4">
                    <a:lumMod val="50000"/>
                  </a:schemeClr>
                </a:solidFill>
              </a:rPr>
              <a:t>Prototype #1</a:t>
            </a:r>
            <a:endParaRPr lang="en-US" sz="40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86124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lide5_shape2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 cap="flat">
            <a:solidFill>
              <a:schemeClr val="accent4">
                <a:lumMod val="50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5_shape4"/>
          <p:cNvSpPr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r" defTabSz="914400" latinLnBrk="1"/>
            <a:fld id="{4BEDD84E-25D4-4983-8AA1-2863C96F08D9}" type="slidenum">
              <a:rPr lang="en-US" sz="800" kern="1200" spc="-3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  <a:cs typeface="+mn-cs"/>
              </a:rPr>
              <a:t>7</a:t>
            </a:fld>
            <a:r>
              <a:rPr lang="en-US" altLang="ko-KR" sz="800" kern="1200" spc="-3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  <a:cs typeface="+mn-cs"/>
              </a:rPr>
              <a:t> / 14</a:t>
            </a:r>
            <a:endParaRPr sz="800" kern="1200" spc="-30">
              <a:solidFill>
                <a:schemeClr val="tx1">
                  <a:lumMod val="95000"/>
                  <a:lumOff val="5000"/>
                </a:schemeClr>
              </a:solidFill>
              <a:latin typeface="나눔고딕"/>
              <a:ea typeface="나눔고딕"/>
              <a:cs typeface="+mn-cs"/>
            </a:endParaRPr>
          </a:p>
        </p:txBody>
      </p:sp>
      <p:pic>
        <p:nvPicPr>
          <p:cNvPr id="10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0312" y="6309320"/>
            <a:ext cx="1390650" cy="285750"/>
          </a:xfrm>
          <a:prstGeom prst="rect">
            <a:avLst/>
          </a:prstGeom>
        </p:spPr>
      </p:pic>
      <p:sp>
        <p:nvSpPr>
          <p:cNvPr id="12" name="slide11_shape1"/>
          <p:cNvSpPr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defTabSz="914400" latinLnBrk="1"/>
            <a:r>
              <a:rPr lang="en-US" altLang="ko-KR" sz="800" kern="12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스마일M" panose="02020600000000000000" pitchFamily="18" charset="-127"/>
                <a:ea typeface="a스마일M" panose="02020600000000000000" pitchFamily="18" charset="-127"/>
              </a:rPr>
              <a:t>2.</a:t>
            </a:r>
            <a:r>
              <a:rPr lang="ko-KR" altLang="en-US" sz="800" kern="12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스마일M" panose="02020600000000000000" pitchFamily="18" charset="-127"/>
                <a:ea typeface="a스마일M" panose="02020600000000000000" pitchFamily="18" charset="-127"/>
              </a:rPr>
              <a:t> 해외 탐방 전 계획</a:t>
            </a:r>
            <a:endParaRPr sz="800" kern="1200" spc="-30" dirty="0">
              <a:solidFill>
                <a:schemeClr val="tx1">
                  <a:lumMod val="95000"/>
                  <a:lumOff val="5000"/>
                </a:schemeClr>
              </a:solidFill>
              <a:latin typeface="a스마일M" panose="02020600000000000000" pitchFamily="18" charset="-127"/>
              <a:ea typeface="a스마일M" panose="02020600000000000000" pitchFamily="18" charset="-127"/>
            </a:endParaRPr>
          </a:p>
        </p:txBody>
      </p:sp>
      <p:sp>
        <p:nvSpPr>
          <p:cNvPr id="8" name="slide5_shape5"/>
          <p:cNvSpPr/>
          <p:nvPr/>
        </p:nvSpPr>
        <p:spPr>
          <a:xfrm>
            <a:off x="1055543" y="1700808"/>
            <a:ext cx="8470547" cy="1275443"/>
          </a:xfrm>
          <a:prstGeom prst="rect">
            <a:avLst/>
          </a:prstGeom>
        </p:spPr>
        <p:txBody>
          <a:bodyPr lIns="91440" tIns="45720" rIns="91440" bIns="45720"/>
          <a:lstStyle>
            <a:lvl1pPr marL="342900" indent="-342900" algn="l" defTabSz="914400" latinLnBrk="1">
              <a:spcBef>
                <a:spcPct val="20000"/>
              </a:spcBef>
              <a:buFont typeface="Arial" pitchFamily="2" charset="2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latinLnBrk="1">
              <a:spcBef>
                <a:spcPct val="20000"/>
              </a:spcBef>
              <a:buFont typeface="Arial" pitchFamily="2" charset="2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latinLnBrk="1">
              <a:spcBef>
                <a:spcPct val="20000"/>
              </a:spcBef>
              <a:buFont typeface="Arial" pitchFamily="2" charset="2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latinLnBrk="1">
              <a:spcBef>
                <a:spcPct val="20000"/>
              </a:spcBef>
              <a:buFont typeface="Arial" pitchFamily="2" charset="2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buFont typeface="Wingdings" charset="2"/>
              <a:buChar char="§"/>
            </a:pPr>
            <a:r>
              <a:rPr lang="ko-KR" altLang="en-US" sz="2400" dirty="0" smtClean="0">
                <a:solidFill>
                  <a:srgbClr val="3D3C3E"/>
                </a:solidFill>
                <a:latin typeface="a스마일M" panose="02020600000000000000" pitchFamily="18" charset="-127"/>
                <a:ea typeface="a스마일M" panose="02020600000000000000" pitchFamily="18" charset="-127"/>
              </a:rPr>
              <a:t>재미가 없다</a:t>
            </a:r>
            <a:endParaRPr lang="en-US" altLang="ko-KR" sz="2400" dirty="0" smtClean="0">
              <a:solidFill>
                <a:srgbClr val="3D3C3E"/>
              </a:solidFill>
              <a:latin typeface="a스마일M" panose="02020600000000000000" pitchFamily="18" charset="-127"/>
              <a:ea typeface="a스마일M" panose="02020600000000000000" pitchFamily="18" charset="-127"/>
            </a:endParaRPr>
          </a:p>
          <a:p>
            <a:pPr>
              <a:lnSpc>
                <a:spcPct val="120000"/>
              </a:lnSpc>
              <a:buFont typeface="Wingdings" charset="2"/>
              <a:buChar char="§"/>
            </a:pPr>
            <a:r>
              <a:rPr lang="ko-KR" altLang="en-US" sz="2400" dirty="0" smtClean="0">
                <a:solidFill>
                  <a:srgbClr val="3D3C3E"/>
                </a:solidFill>
                <a:latin typeface="a스마일M" panose="02020600000000000000" pitchFamily="18" charset="-127"/>
                <a:ea typeface="a스마일M" panose="02020600000000000000" pitchFamily="18" charset="-127"/>
              </a:rPr>
              <a:t>너무 쉽다</a:t>
            </a:r>
            <a:endParaRPr lang="en-US" altLang="ko-KR" sz="2400" dirty="0">
              <a:solidFill>
                <a:srgbClr val="3D3C3E"/>
              </a:solidFill>
              <a:latin typeface="a스마일M" panose="02020600000000000000" pitchFamily="18" charset="-127"/>
              <a:ea typeface="a스마일M" panose="02020600000000000000" pitchFamily="18" charset="-127"/>
            </a:endParaRPr>
          </a:p>
          <a:p>
            <a:pPr>
              <a:lnSpc>
                <a:spcPct val="120000"/>
              </a:lnSpc>
              <a:buFont typeface="Wingdings" charset="2"/>
              <a:buChar char="§"/>
            </a:pPr>
            <a:r>
              <a:rPr lang="ko-KR" altLang="en-US" sz="2400" dirty="0" smtClean="0">
                <a:solidFill>
                  <a:srgbClr val="3D3C3E"/>
                </a:solidFill>
                <a:latin typeface="a스마일M" panose="02020600000000000000" pitchFamily="18" charset="-127"/>
                <a:ea typeface="a스마일M" panose="02020600000000000000" pitchFamily="18" charset="-127"/>
              </a:rPr>
              <a:t>평생 끝나지 않을 것 같다</a:t>
            </a:r>
            <a:endParaRPr lang="en-US" altLang="ko-KR" sz="2400" dirty="0" smtClean="0">
              <a:solidFill>
                <a:srgbClr val="3D3C3E"/>
              </a:solidFill>
              <a:latin typeface="a스마일M" panose="02020600000000000000" pitchFamily="18" charset="-127"/>
              <a:ea typeface="a스마일M" panose="02020600000000000000" pitchFamily="18" charset="-127"/>
            </a:endParaRPr>
          </a:p>
          <a:p>
            <a:pPr>
              <a:lnSpc>
                <a:spcPct val="120000"/>
              </a:lnSpc>
              <a:buFont typeface="Wingdings" charset="2"/>
              <a:buChar char="§"/>
            </a:pPr>
            <a:r>
              <a:rPr lang="ko-KR" altLang="en-US" sz="2400" dirty="0" smtClean="0">
                <a:solidFill>
                  <a:srgbClr val="3D3C3E"/>
                </a:solidFill>
                <a:latin typeface="a스마일M" panose="02020600000000000000" pitchFamily="18" charset="-127"/>
                <a:ea typeface="a스마일M" panose="02020600000000000000" pitchFamily="18" charset="-127"/>
              </a:rPr>
              <a:t>너무 단순하다</a:t>
            </a:r>
            <a:endParaRPr lang="en-US" altLang="ko-KR" sz="2400" dirty="0">
              <a:solidFill>
                <a:srgbClr val="3D3C3E"/>
              </a:solidFill>
              <a:latin typeface="a스마일M" panose="02020600000000000000" pitchFamily="18" charset="-127"/>
              <a:ea typeface="a스마일M" panose="02020600000000000000" pitchFamily="18" charset="-127"/>
            </a:endParaRPr>
          </a:p>
          <a:p>
            <a:pPr marL="0" indent="0">
              <a:lnSpc>
                <a:spcPct val="120000"/>
              </a:lnSpc>
              <a:buNone/>
            </a:pPr>
            <a:endParaRPr lang="en-US" altLang="ko-KR" sz="2400" b="1" dirty="0">
              <a:solidFill>
                <a:srgbClr val="3D3C3E"/>
              </a:solidFill>
              <a:latin typeface="a스마일M" panose="02020600000000000000" pitchFamily="18" charset="-127"/>
              <a:ea typeface="a스마일M" panose="02020600000000000000" pitchFamily="18" charset="-127"/>
            </a:endParaRPr>
          </a:p>
          <a:p>
            <a:pPr marL="0" indent="0">
              <a:lnSpc>
                <a:spcPct val="120000"/>
              </a:lnSpc>
              <a:buNone/>
            </a:pPr>
            <a:endParaRPr lang="en-US" altLang="ko-KR" sz="2400" b="1" kern="1200" dirty="0" smtClean="0">
              <a:solidFill>
                <a:srgbClr val="3D3C3E"/>
              </a:solidFill>
              <a:latin typeface="a스마일M" panose="02020600000000000000" pitchFamily="18" charset="-127"/>
              <a:ea typeface="a스마일M" panose="02020600000000000000" pitchFamily="18" charset="-127"/>
            </a:endParaRPr>
          </a:p>
          <a:p>
            <a:pPr marL="0" indent="0" algn="l" defTabSz="914400" latinLnBrk="1">
              <a:lnSpc>
                <a:spcPct val="120000"/>
              </a:lnSpc>
              <a:spcBef>
                <a:spcPct val="20000"/>
              </a:spcBef>
              <a:buNone/>
            </a:pPr>
            <a:endParaRPr lang="en-US" altLang="ko-KR" sz="2000" b="1" kern="1200" dirty="0" smtClean="0">
              <a:solidFill>
                <a:srgbClr val="3D3C3E"/>
              </a:solidFill>
              <a:latin typeface="a스마일M" panose="02020600000000000000" pitchFamily="18" charset="-127"/>
              <a:ea typeface="a스마일M" panose="02020600000000000000" pitchFamily="18" charset="-127"/>
            </a:endParaRPr>
          </a:p>
          <a:p>
            <a:pPr marL="0" indent="0" algn="l" defTabSz="914400" latinLnBrk="1">
              <a:lnSpc>
                <a:spcPct val="120000"/>
              </a:lnSpc>
              <a:spcBef>
                <a:spcPct val="20000"/>
              </a:spcBef>
              <a:buNone/>
            </a:pPr>
            <a:endParaRPr sz="2000" kern="1200" dirty="0">
              <a:solidFill>
                <a:srgbClr val="3D3C3E"/>
              </a:solidFill>
              <a:latin typeface="a스마일M" panose="02020600000000000000" pitchFamily="18" charset="-127"/>
              <a:ea typeface="a스마일M" panose="02020600000000000000" pitchFamily="18" charset="-127"/>
            </a:endParaRPr>
          </a:p>
        </p:txBody>
      </p:sp>
      <p:sp>
        <p:nvSpPr>
          <p:cNvPr id="9" name="slide5_shape3"/>
          <p:cNvSpPr txBox="1">
            <a:spLocks/>
          </p:cNvSpPr>
          <p:nvPr/>
        </p:nvSpPr>
        <p:spPr>
          <a:xfrm>
            <a:off x="251520" y="620688"/>
            <a:ext cx="6995120" cy="580926"/>
          </a:xfrm>
          <a:prstGeom prst="rect">
            <a:avLst/>
          </a:prstGeom>
        </p:spPr>
        <p:txBody>
          <a:bodyPr lIns="91440" tIns="45720" rIns="91440" bIns="45720" anchor="ctr">
            <a:noAutofit/>
          </a:bodyPr>
          <a:lstStyle>
            <a:lvl1pPr algn="ctr" defTabSz="914400" latinLnBrk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나눔고딕"/>
                <a:ea typeface="나눔고딕"/>
                <a:cs typeface="+mj-cs"/>
              </a:defRPr>
            </a:lvl1pPr>
          </a:lstStyle>
          <a:p>
            <a:pPr algn="l"/>
            <a:r>
              <a:rPr lang="en-US" altLang="ko-KR" sz="4000" b="1" spc="-150" dirty="0" smtClean="0">
                <a:solidFill>
                  <a:schemeClr val="accent4">
                    <a:lumMod val="50000"/>
                  </a:schemeClr>
                </a:solidFill>
              </a:rPr>
              <a:t>Prototype #1</a:t>
            </a:r>
            <a:r>
              <a:rPr lang="ko-KR" altLang="en-US" sz="4000" b="1" spc="-150" dirty="0" smtClean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altLang="ko-KR" sz="4000" b="1" spc="-150" dirty="0" smtClean="0">
                <a:solidFill>
                  <a:schemeClr val="accent4">
                    <a:lumMod val="50000"/>
                  </a:schemeClr>
                </a:solidFill>
              </a:rPr>
              <a:t>-</a:t>
            </a:r>
            <a:r>
              <a:rPr lang="ko-KR" altLang="en-US" sz="4000" b="1" spc="-150" dirty="0" smtClean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altLang="ko-KR" sz="4000" b="1" spc="-150" dirty="0" smtClean="0">
                <a:solidFill>
                  <a:schemeClr val="accent4">
                    <a:lumMod val="50000"/>
                  </a:schemeClr>
                </a:solidFill>
              </a:rPr>
              <a:t>Feedbac</a:t>
            </a:r>
            <a:r>
              <a:rPr lang="en-US" altLang="ko-KR" sz="4000" b="1" spc="-150" dirty="0">
                <a:solidFill>
                  <a:schemeClr val="accent4">
                    <a:lumMod val="50000"/>
                  </a:schemeClr>
                </a:solidFill>
              </a:rPr>
              <a:t>k</a:t>
            </a:r>
            <a:endParaRPr lang="en-US" sz="40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41877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lide5_shape2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 cap="flat">
            <a:solidFill>
              <a:schemeClr val="accent4">
                <a:lumMod val="50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5_shape4"/>
          <p:cNvSpPr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r" defTabSz="914400" latinLnBrk="1"/>
            <a:fld id="{4BEDD84E-25D4-4983-8AA1-2863C96F08D9}" type="slidenum">
              <a:rPr lang="en-US" sz="800" kern="1200" spc="-3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  <a:cs typeface="+mn-cs"/>
              </a:rPr>
              <a:t>8</a:t>
            </a:fld>
            <a:r>
              <a:rPr lang="en-US" altLang="ko-KR" sz="800" kern="1200" spc="-3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  <a:cs typeface="+mn-cs"/>
              </a:rPr>
              <a:t> / 14</a:t>
            </a:r>
            <a:endParaRPr sz="800" kern="1200" spc="-30">
              <a:solidFill>
                <a:schemeClr val="tx1">
                  <a:lumMod val="95000"/>
                  <a:lumOff val="5000"/>
                </a:schemeClr>
              </a:solidFill>
              <a:latin typeface="나눔고딕"/>
              <a:ea typeface="나눔고딕"/>
              <a:cs typeface="+mn-cs"/>
            </a:endParaRPr>
          </a:p>
        </p:txBody>
      </p:sp>
      <p:pic>
        <p:nvPicPr>
          <p:cNvPr id="10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0312" y="6309320"/>
            <a:ext cx="1390650" cy="285750"/>
          </a:xfrm>
          <a:prstGeom prst="rect">
            <a:avLst/>
          </a:prstGeom>
        </p:spPr>
      </p:pic>
      <p:sp>
        <p:nvSpPr>
          <p:cNvPr id="12" name="slide11_shape1"/>
          <p:cNvSpPr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defTabSz="914400" latinLnBrk="1"/>
            <a:r>
              <a:rPr lang="en-US" altLang="ko-KR" sz="800" kern="12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스마일M" panose="02020600000000000000" pitchFamily="18" charset="-127"/>
                <a:ea typeface="a스마일M" panose="02020600000000000000" pitchFamily="18" charset="-127"/>
              </a:rPr>
              <a:t>2.</a:t>
            </a:r>
            <a:r>
              <a:rPr lang="ko-KR" altLang="en-US" sz="800" kern="12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스마일M" panose="02020600000000000000" pitchFamily="18" charset="-127"/>
                <a:ea typeface="a스마일M" panose="02020600000000000000" pitchFamily="18" charset="-127"/>
              </a:rPr>
              <a:t> 해외 탐방 전 계획</a:t>
            </a:r>
            <a:endParaRPr sz="800" kern="1200" spc="-30" dirty="0">
              <a:solidFill>
                <a:schemeClr val="tx1">
                  <a:lumMod val="95000"/>
                  <a:lumOff val="5000"/>
                </a:schemeClr>
              </a:solidFill>
              <a:latin typeface="a스마일M" panose="02020600000000000000" pitchFamily="18" charset="-127"/>
              <a:ea typeface="a스마일M" panose="02020600000000000000" pitchFamily="18" charset="-127"/>
            </a:endParaRPr>
          </a:p>
        </p:txBody>
      </p:sp>
      <p:sp>
        <p:nvSpPr>
          <p:cNvPr id="8" name="slide5_shape5"/>
          <p:cNvSpPr/>
          <p:nvPr/>
        </p:nvSpPr>
        <p:spPr>
          <a:xfrm>
            <a:off x="1055543" y="1700808"/>
            <a:ext cx="8470547" cy="1275443"/>
          </a:xfrm>
          <a:prstGeom prst="rect">
            <a:avLst/>
          </a:prstGeom>
        </p:spPr>
        <p:txBody>
          <a:bodyPr lIns="91440" tIns="45720" rIns="91440" bIns="45720"/>
          <a:lstStyle>
            <a:lvl1pPr marL="342900" indent="-342900" algn="l" defTabSz="914400" latinLnBrk="1">
              <a:spcBef>
                <a:spcPct val="20000"/>
              </a:spcBef>
              <a:buFont typeface="Arial" pitchFamily="2" charset="2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latinLnBrk="1">
              <a:spcBef>
                <a:spcPct val="20000"/>
              </a:spcBef>
              <a:buFont typeface="Arial" pitchFamily="2" charset="2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latinLnBrk="1">
              <a:spcBef>
                <a:spcPct val="20000"/>
              </a:spcBef>
              <a:buFont typeface="Arial" pitchFamily="2" charset="2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latinLnBrk="1">
              <a:spcBef>
                <a:spcPct val="20000"/>
              </a:spcBef>
              <a:buFont typeface="Arial" pitchFamily="2" charset="2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800" b="1" dirty="0" smtClean="0">
                <a:solidFill>
                  <a:srgbClr val="3D3C3E"/>
                </a:solidFill>
                <a:latin typeface="a스마일M" panose="02020600000000000000" pitchFamily="18" charset="-127"/>
                <a:ea typeface="a스마일M" panose="02020600000000000000" pitchFamily="18" charset="-127"/>
              </a:rPr>
              <a:t>장르</a:t>
            </a:r>
            <a:endParaRPr lang="en-US" altLang="ko-KR" sz="2800" b="1" dirty="0">
              <a:solidFill>
                <a:srgbClr val="3D3C3E"/>
              </a:solidFill>
              <a:latin typeface="a스마일M" panose="02020600000000000000" pitchFamily="18" charset="-127"/>
              <a:ea typeface="a스마일M" panose="02020600000000000000" pitchFamily="18" charset="-127"/>
            </a:endParaRPr>
          </a:p>
          <a:p>
            <a:pPr marL="0" indent="0">
              <a:buNone/>
            </a:pPr>
            <a:r>
              <a:rPr lang="en-US" altLang="ko-KR" sz="2400" dirty="0">
                <a:solidFill>
                  <a:srgbClr val="3D3C3E"/>
                </a:solidFill>
                <a:latin typeface="a스마일M" panose="02020600000000000000" pitchFamily="18" charset="-127"/>
                <a:ea typeface="a스마일M" panose="02020600000000000000" pitchFamily="18" charset="-127"/>
              </a:rPr>
              <a:t>	</a:t>
            </a:r>
            <a:r>
              <a:rPr lang="ko-KR" altLang="en-US" sz="2400" dirty="0" smtClean="0">
                <a:solidFill>
                  <a:srgbClr val="3D3C3E"/>
                </a:solidFill>
                <a:latin typeface="a스마일M" panose="02020600000000000000" pitchFamily="18" charset="-127"/>
                <a:ea typeface="a스마일M" panose="02020600000000000000" pitchFamily="18" charset="-127"/>
              </a:rPr>
              <a:t>리듬</a:t>
            </a:r>
            <a:r>
              <a:rPr lang="ko-KR" altLang="en-US" sz="2000" dirty="0" smtClean="0">
                <a:solidFill>
                  <a:srgbClr val="3D3C3E"/>
                </a:solidFill>
                <a:latin typeface="a스마일M" panose="02020600000000000000" pitchFamily="18" charset="-127"/>
                <a:ea typeface="a스마일M" panose="02020600000000000000" pitchFamily="18" charset="-127"/>
              </a:rPr>
              <a:t> </a:t>
            </a:r>
            <a:r>
              <a:rPr lang="ko-KR" altLang="en-US" sz="2400" dirty="0" smtClean="0">
                <a:solidFill>
                  <a:srgbClr val="3D3C3E"/>
                </a:solidFill>
                <a:latin typeface="a스마일M" panose="02020600000000000000" pitchFamily="18" charset="-127"/>
                <a:ea typeface="a스마일M" panose="02020600000000000000" pitchFamily="18" charset="-127"/>
              </a:rPr>
              <a:t>아케이드 게임</a:t>
            </a:r>
            <a:endParaRPr lang="en-US" altLang="ko-KR" sz="2400" dirty="0" smtClean="0">
              <a:solidFill>
                <a:srgbClr val="3D3C3E"/>
              </a:solidFill>
              <a:latin typeface="a스마일M" panose="02020600000000000000" pitchFamily="18" charset="-127"/>
              <a:ea typeface="a스마일M" panose="02020600000000000000" pitchFamily="18" charset="-127"/>
            </a:endParaRPr>
          </a:p>
          <a:p>
            <a:pPr marL="0" indent="0">
              <a:buNone/>
            </a:pPr>
            <a:endParaRPr lang="en-US" altLang="ko-KR" sz="2400" dirty="0">
              <a:solidFill>
                <a:srgbClr val="3D3C3E"/>
              </a:solidFill>
              <a:latin typeface="a스마일M" panose="02020600000000000000" pitchFamily="18" charset="-127"/>
              <a:ea typeface="a스마일M" panose="02020600000000000000" pitchFamily="18" charset="-127"/>
            </a:endParaRPr>
          </a:p>
          <a:p>
            <a:pPr marL="0" indent="0">
              <a:buNone/>
            </a:pPr>
            <a:r>
              <a:rPr lang="ko-KR" altLang="en-US" sz="2800" b="1" dirty="0" smtClean="0">
                <a:solidFill>
                  <a:srgbClr val="3D3C3E"/>
                </a:solidFill>
                <a:latin typeface="a스마일M" panose="02020600000000000000" pitchFamily="18" charset="-127"/>
                <a:ea typeface="a스마일M" panose="02020600000000000000" pitchFamily="18" charset="-127"/>
              </a:rPr>
              <a:t>게임</a:t>
            </a:r>
            <a:r>
              <a:rPr lang="ko-KR" altLang="en-US" sz="2800" b="1" dirty="0" smtClean="0">
                <a:solidFill>
                  <a:srgbClr val="3D3C3E"/>
                </a:solidFill>
                <a:latin typeface="a스마일M" panose="02020600000000000000" pitchFamily="18" charset="-127"/>
                <a:ea typeface="a스마일M" panose="02020600000000000000" pitchFamily="18" charset="-127"/>
              </a:rPr>
              <a:t> 설명</a:t>
            </a:r>
            <a:endParaRPr lang="en-US" altLang="ko-KR" sz="2400" b="1" dirty="0" smtClean="0">
              <a:solidFill>
                <a:srgbClr val="3D3C3E"/>
              </a:solidFill>
              <a:latin typeface="a스마일M" panose="02020600000000000000" pitchFamily="18" charset="-127"/>
              <a:ea typeface="a스마일M" panose="02020600000000000000" pitchFamily="18" charset="-127"/>
            </a:endParaRPr>
          </a:p>
          <a:p>
            <a:pPr marL="0" indent="0">
              <a:buNone/>
            </a:pPr>
            <a:r>
              <a:rPr lang="en-US" altLang="ko-KR" sz="2400" dirty="0">
                <a:solidFill>
                  <a:srgbClr val="3D3C3E"/>
                </a:solidFill>
                <a:latin typeface="a스마일M" panose="02020600000000000000" pitchFamily="18" charset="-127"/>
                <a:ea typeface="a스마일M" panose="02020600000000000000" pitchFamily="18" charset="-127"/>
              </a:rPr>
              <a:t>	</a:t>
            </a:r>
            <a:r>
              <a:rPr lang="ko-KR" altLang="en-US" sz="2400" dirty="0" smtClean="0">
                <a:solidFill>
                  <a:srgbClr val="3D3C3E"/>
                </a:solidFill>
                <a:latin typeface="a스마일M" panose="02020600000000000000" pitchFamily="18" charset="-127"/>
                <a:ea typeface="a스마일M" panose="02020600000000000000" pitchFamily="18" charset="-127"/>
              </a:rPr>
              <a:t>음악에 맞춰 나오는 캐릭터를 드레스 코드 </a:t>
            </a:r>
            <a:r>
              <a:rPr lang="en-US" altLang="ko-KR" sz="2400" dirty="0" smtClean="0">
                <a:solidFill>
                  <a:srgbClr val="3D3C3E"/>
                </a:solidFill>
                <a:latin typeface="a스마일M" panose="02020600000000000000" pitchFamily="18" charset="-127"/>
                <a:ea typeface="a스마일M" panose="02020600000000000000" pitchFamily="18" charset="-127"/>
              </a:rPr>
              <a:t>&amp;</a:t>
            </a:r>
            <a:r>
              <a:rPr lang="ko-KR" altLang="en-US" sz="2400" dirty="0" smtClean="0">
                <a:solidFill>
                  <a:srgbClr val="3D3C3E"/>
                </a:solidFill>
                <a:latin typeface="a스마일M" panose="02020600000000000000" pitchFamily="18" charset="-127"/>
                <a:ea typeface="a스마일M" panose="02020600000000000000" pitchFamily="18" charset="-127"/>
              </a:rPr>
              <a:t> 술 여부로</a:t>
            </a:r>
            <a:endParaRPr lang="en-US" altLang="ko-KR" sz="2400" dirty="0" smtClean="0">
              <a:solidFill>
                <a:srgbClr val="3D3C3E"/>
              </a:solidFill>
              <a:latin typeface="a스마일M" panose="02020600000000000000" pitchFamily="18" charset="-127"/>
              <a:ea typeface="a스마일M" panose="02020600000000000000" pitchFamily="18" charset="-127"/>
            </a:endParaRPr>
          </a:p>
          <a:p>
            <a:pPr marL="0" indent="0">
              <a:buNone/>
            </a:pPr>
            <a:r>
              <a:rPr lang="en-US" altLang="ko-KR" sz="2400" dirty="0">
                <a:solidFill>
                  <a:srgbClr val="3D3C3E"/>
                </a:solidFill>
                <a:latin typeface="a스마일M" panose="02020600000000000000" pitchFamily="18" charset="-127"/>
                <a:ea typeface="a스마일M" panose="02020600000000000000" pitchFamily="18" charset="-127"/>
              </a:rPr>
              <a:t>	</a:t>
            </a:r>
            <a:r>
              <a:rPr lang="ko-KR" altLang="en-US" sz="2400" dirty="0" smtClean="0">
                <a:solidFill>
                  <a:srgbClr val="3D3C3E"/>
                </a:solidFill>
                <a:latin typeface="a스마일M" panose="02020600000000000000" pitchFamily="18" charset="-127"/>
                <a:ea typeface="a스마일M" panose="02020600000000000000" pitchFamily="18" charset="-127"/>
              </a:rPr>
              <a:t>판별하여 입장 허가 또는 거부 </a:t>
            </a:r>
            <a:endParaRPr lang="en-US" altLang="ko-KR" sz="2400" dirty="0" smtClean="0">
              <a:solidFill>
                <a:srgbClr val="3D3C3E"/>
              </a:solidFill>
              <a:latin typeface="a스마일M" panose="02020600000000000000" pitchFamily="18" charset="-127"/>
              <a:ea typeface="a스마일M" panose="02020600000000000000" pitchFamily="18" charset="-127"/>
            </a:endParaRPr>
          </a:p>
          <a:p>
            <a:pPr marL="0" indent="0">
              <a:buNone/>
            </a:pPr>
            <a:endParaRPr lang="en-US" altLang="ko-KR" sz="2400" b="1" kern="1200" dirty="0" smtClean="0">
              <a:solidFill>
                <a:srgbClr val="3D3C3E"/>
              </a:solidFill>
              <a:latin typeface="a스마일M" panose="02020600000000000000" pitchFamily="18" charset="-127"/>
              <a:ea typeface="a스마일M" panose="02020600000000000000" pitchFamily="18" charset="-127"/>
            </a:endParaRPr>
          </a:p>
          <a:p>
            <a:pPr marL="0" indent="0">
              <a:buNone/>
            </a:pPr>
            <a:r>
              <a:rPr lang="ko-KR" altLang="en-US" sz="2800" b="1" dirty="0" smtClean="0">
                <a:solidFill>
                  <a:srgbClr val="3D3C3E"/>
                </a:solidFill>
                <a:latin typeface="a스마일M" panose="02020600000000000000" pitchFamily="18" charset="-127"/>
                <a:ea typeface="a스마일M" panose="02020600000000000000" pitchFamily="18" charset="-127"/>
              </a:rPr>
              <a:t>유사 게임</a:t>
            </a:r>
            <a:endParaRPr lang="en-US" altLang="ko-KR" sz="2400" b="1" dirty="0" smtClean="0">
              <a:solidFill>
                <a:srgbClr val="3D3C3E"/>
              </a:solidFill>
              <a:latin typeface="a스마일M" panose="02020600000000000000" pitchFamily="18" charset="-127"/>
              <a:ea typeface="a스마일M" panose="02020600000000000000" pitchFamily="18" charset="-127"/>
            </a:endParaRPr>
          </a:p>
          <a:p>
            <a:pPr marL="0" indent="0">
              <a:buNone/>
            </a:pPr>
            <a:r>
              <a:rPr lang="en-US" altLang="ko-KR" sz="2400" dirty="0" smtClean="0">
                <a:solidFill>
                  <a:srgbClr val="3D3C3E"/>
                </a:solidFill>
                <a:latin typeface="a스마일M" panose="02020600000000000000" pitchFamily="18" charset="-127"/>
                <a:ea typeface="a스마일M" panose="02020600000000000000" pitchFamily="18" charset="-127"/>
              </a:rPr>
              <a:t>	</a:t>
            </a:r>
            <a:r>
              <a:rPr lang="ko-KR" altLang="en-US" sz="2400" dirty="0" smtClean="0">
                <a:solidFill>
                  <a:srgbClr val="3D3C3E"/>
                </a:solidFill>
                <a:latin typeface="a스마일M" panose="02020600000000000000" pitchFamily="18" charset="-127"/>
                <a:ea typeface="a스마일M" panose="02020600000000000000" pitchFamily="18" charset="-127"/>
              </a:rPr>
              <a:t>태고의 달인</a:t>
            </a:r>
            <a:endParaRPr lang="en-US" altLang="ko-KR" sz="2400" dirty="0">
              <a:solidFill>
                <a:srgbClr val="3D3C3E"/>
              </a:solidFill>
              <a:latin typeface="a스마일M" panose="02020600000000000000" pitchFamily="18" charset="-127"/>
              <a:ea typeface="a스마일M" panose="02020600000000000000" pitchFamily="18" charset="-127"/>
            </a:endParaRPr>
          </a:p>
          <a:p>
            <a:pPr marL="0" indent="0">
              <a:buNone/>
            </a:pPr>
            <a:endParaRPr lang="en-US" altLang="ko-KR" sz="2400" b="1" dirty="0">
              <a:solidFill>
                <a:srgbClr val="3D3C3E"/>
              </a:solidFill>
              <a:latin typeface="a스마일M" panose="02020600000000000000" pitchFamily="18" charset="-127"/>
              <a:ea typeface="a스마일M" panose="02020600000000000000" pitchFamily="18" charset="-127"/>
            </a:endParaRPr>
          </a:p>
          <a:p>
            <a:pPr marL="0" indent="0">
              <a:buNone/>
            </a:pPr>
            <a:endParaRPr lang="en-US" altLang="ko-KR" sz="2400" b="1" kern="1200" dirty="0" smtClean="0">
              <a:solidFill>
                <a:srgbClr val="3D3C3E"/>
              </a:solidFill>
              <a:latin typeface="a스마일M" panose="02020600000000000000" pitchFamily="18" charset="-127"/>
              <a:ea typeface="a스마일M" panose="02020600000000000000" pitchFamily="18" charset="-127"/>
            </a:endParaRPr>
          </a:p>
          <a:p>
            <a:pPr marL="0" indent="0" algn="l" defTabSz="914400" latinLnBrk="1">
              <a:spcBef>
                <a:spcPct val="20000"/>
              </a:spcBef>
              <a:buNone/>
            </a:pPr>
            <a:endParaRPr lang="en-US" altLang="ko-KR" sz="2000" b="1" kern="1200" dirty="0" smtClean="0">
              <a:solidFill>
                <a:srgbClr val="3D3C3E"/>
              </a:solidFill>
              <a:latin typeface="a스마일M" panose="02020600000000000000" pitchFamily="18" charset="-127"/>
              <a:ea typeface="a스마일M" panose="02020600000000000000" pitchFamily="18" charset="-127"/>
            </a:endParaRPr>
          </a:p>
          <a:p>
            <a:pPr marL="0" indent="0" algn="l" defTabSz="914400" latinLnBrk="1">
              <a:spcBef>
                <a:spcPct val="20000"/>
              </a:spcBef>
              <a:buNone/>
            </a:pPr>
            <a:endParaRPr sz="2000" kern="1200" dirty="0">
              <a:solidFill>
                <a:srgbClr val="3D3C3E"/>
              </a:solidFill>
              <a:latin typeface="a스마일M" panose="02020600000000000000" pitchFamily="18" charset="-127"/>
              <a:ea typeface="a스마일M" panose="02020600000000000000" pitchFamily="18" charset="-127"/>
            </a:endParaRPr>
          </a:p>
        </p:txBody>
      </p:sp>
      <p:sp>
        <p:nvSpPr>
          <p:cNvPr id="9" name="slide5_shape3"/>
          <p:cNvSpPr txBox="1">
            <a:spLocks/>
          </p:cNvSpPr>
          <p:nvPr/>
        </p:nvSpPr>
        <p:spPr>
          <a:xfrm>
            <a:off x="251520" y="620688"/>
            <a:ext cx="6995120" cy="580926"/>
          </a:xfrm>
          <a:prstGeom prst="rect">
            <a:avLst/>
          </a:prstGeom>
        </p:spPr>
        <p:txBody>
          <a:bodyPr lIns="91440" tIns="45720" rIns="91440" bIns="45720" anchor="ctr">
            <a:noAutofit/>
          </a:bodyPr>
          <a:lstStyle>
            <a:lvl1pPr algn="ctr" defTabSz="914400" latinLnBrk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나눔고딕"/>
                <a:ea typeface="나눔고딕"/>
                <a:cs typeface="+mj-cs"/>
              </a:defRPr>
            </a:lvl1pPr>
          </a:lstStyle>
          <a:p>
            <a:pPr algn="l"/>
            <a:r>
              <a:rPr lang="en-US" altLang="ko-KR" sz="4000" b="1" spc="-150" dirty="0" smtClean="0">
                <a:solidFill>
                  <a:schemeClr val="accent4">
                    <a:lumMod val="50000"/>
                  </a:schemeClr>
                </a:solidFill>
              </a:rPr>
              <a:t>Prototype #2</a:t>
            </a:r>
            <a:endParaRPr lang="en-US" sz="40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77662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lide5_shape2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 cap="flat">
            <a:solidFill>
              <a:schemeClr val="accent4">
                <a:lumMod val="50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5_shape4"/>
          <p:cNvSpPr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r" defTabSz="914400" latinLnBrk="1"/>
            <a:fld id="{4BEDD84E-25D4-4983-8AA1-2863C96F08D9}" type="slidenum">
              <a:rPr lang="en-US" sz="800" kern="1200" spc="-3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  <a:cs typeface="+mn-cs"/>
              </a:rPr>
              <a:t>9</a:t>
            </a:fld>
            <a:r>
              <a:rPr lang="en-US" altLang="ko-KR" sz="800" kern="1200" spc="-3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  <a:cs typeface="+mn-cs"/>
              </a:rPr>
              <a:t> / 14</a:t>
            </a:r>
            <a:endParaRPr sz="800" kern="1200" spc="-30">
              <a:solidFill>
                <a:schemeClr val="tx1">
                  <a:lumMod val="95000"/>
                  <a:lumOff val="5000"/>
                </a:schemeClr>
              </a:solidFill>
              <a:latin typeface="나눔고딕"/>
              <a:ea typeface="나눔고딕"/>
              <a:cs typeface="+mn-cs"/>
            </a:endParaRPr>
          </a:p>
        </p:txBody>
      </p:sp>
      <p:pic>
        <p:nvPicPr>
          <p:cNvPr id="10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0312" y="6309320"/>
            <a:ext cx="1390650" cy="285750"/>
          </a:xfrm>
          <a:prstGeom prst="rect">
            <a:avLst/>
          </a:prstGeom>
        </p:spPr>
      </p:pic>
      <p:sp>
        <p:nvSpPr>
          <p:cNvPr id="9" name="slide11_shape1"/>
          <p:cNvSpPr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defTabSz="914400" latinLnBrk="1"/>
            <a:r>
              <a:rPr lang="ko-KR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a스마일M" panose="02020600000000000000" pitchFamily="18" charset="-127"/>
                <a:ea typeface="a스마일M" panose="02020600000000000000" pitchFamily="18" charset="-127"/>
              </a:rPr>
              <a:t>2</a:t>
            </a:r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스마일M" panose="02020600000000000000" pitchFamily="18" charset="-127"/>
                <a:ea typeface="a스마일M" panose="02020600000000000000" pitchFamily="18" charset="-127"/>
              </a:rPr>
              <a:t>.</a:t>
            </a:r>
            <a:r>
              <a:rPr lang="ko-KR" altLang="en-US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스마일M" panose="02020600000000000000" pitchFamily="18" charset="-127"/>
                <a:ea typeface="a스마일M" panose="02020600000000000000" pitchFamily="18" charset="-127"/>
              </a:rPr>
              <a:t> </a:t>
            </a:r>
            <a:r>
              <a:rPr lang="ko-KR" altLang="en-US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스마일M" panose="02020600000000000000" pitchFamily="18" charset="-127"/>
                <a:ea typeface="a스마일M" panose="02020600000000000000" pitchFamily="18" charset="-127"/>
              </a:rPr>
              <a:t>해외 탐방 전 기획</a:t>
            </a:r>
            <a:endParaRPr sz="800" kern="1200" spc="-30" dirty="0">
              <a:solidFill>
                <a:schemeClr val="tx1">
                  <a:lumMod val="95000"/>
                  <a:lumOff val="5000"/>
                </a:schemeClr>
              </a:solidFill>
              <a:latin typeface="a스마일M" panose="02020600000000000000" pitchFamily="18" charset="-127"/>
              <a:ea typeface="a스마일M" panose="02020600000000000000" pitchFamily="18" charset="-127"/>
            </a:endParaRPr>
          </a:p>
        </p:txBody>
      </p:sp>
      <p:sp>
        <p:nvSpPr>
          <p:cNvPr id="11" name="slide5_shape3"/>
          <p:cNvSpPr txBox="1">
            <a:spLocks/>
          </p:cNvSpPr>
          <p:nvPr/>
        </p:nvSpPr>
        <p:spPr>
          <a:xfrm>
            <a:off x="251520" y="620688"/>
            <a:ext cx="6995120" cy="580926"/>
          </a:xfrm>
          <a:prstGeom prst="rect">
            <a:avLst/>
          </a:prstGeom>
        </p:spPr>
        <p:txBody>
          <a:bodyPr lIns="91440" tIns="45720" rIns="91440" bIns="45720" anchor="ctr">
            <a:noAutofit/>
          </a:bodyPr>
          <a:lstStyle>
            <a:lvl1pPr algn="ctr" defTabSz="914400" latinLnBrk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나눔고딕"/>
                <a:ea typeface="나눔고딕"/>
                <a:cs typeface="+mj-cs"/>
              </a:defRPr>
            </a:lvl1pPr>
          </a:lstStyle>
          <a:p>
            <a:pPr algn="l"/>
            <a:r>
              <a:rPr lang="en-US" altLang="ko-KR" sz="4000" b="1" spc="-150" dirty="0" smtClean="0">
                <a:solidFill>
                  <a:schemeClr val="accent4">
                    <a:lumMod val="50000"/>
                  </a:schemeClr>
                </a:solidFill>
              </a:rPr>
              <a:t>Prototype #2</a:t>
            </a:r>
            <a:endParaRPr lang="en-US" sz="40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466056"/>
            <a:ext cx="746760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3944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>
  <a:themeElements>
    <a:clrScheme name="">
      <a:dk1>
        <a:srgbClr val="000000"/>
      </a:dk1>
      <a:lt1>
        <a:srgbClr val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39639D"/>
      </a:hlink>
      <a:folHlink>
        <a:srgbClr val="343434"/>
      </a:folHlink>
    </a:clrScheme>
    <a:fontScheme name="">
      <a:majorFont>
        <a:latin typeface="맑은 고딕"/>
        <a:ea typeface=""/>
        <a:cs typeface=""/>
        <a:font script="Arab" typeface="Times New Roman"/>
        <a:font script="Beng" typeface="Vrinda"/>
        <a:font script="Cans" typeface="Euphemia"/>
        <a:font script="Cher" typeface="Plantagenet Cherokee"/>
        <a:font script="Deva" typeface="Mangal"/>
        <a:font script="Ethi" typeface="Nyala"/>
        <a:font script="Gujr" typeface="Shruti"/>
        <a:font script="Guru" typeface="Raavi"/>
        <a:font script="Hang" typeface="맑은 고딕"/>
        <a:font script="Hans" typeface="宋体"/>
        <a:font script="Hant" typeface="新細明體"/>
        <a:font script="Hebr" typeface="Times New Roman"/>
        <a:font script="Jpan" typeface="ＭＳ Ｐゴシック"/>
        <a:font script="Khmr" typeface="MoolBoran"/>
        <a:font script="Knda" typeface="Tunga"/>
        <a:font script="Laoo" typeface="DokChampa"/>
        <a:font script="Mlym" typeface="Kartika"/>
        <a:font script="Mong" typeface="Mongolian Baiti"/>
        <a:font script="Orya" typeface="Kalinga"/>
        <a:font script="Sinh" typeface="Iskoola Pota"/>
        <a:font script="Syrc" typeface="Estrangelo Edessa"/>
        <a:font script="Taml" typeface="Latha"/>
        <a:font script="Telu" typeface="Gautami"/>
        <a:font script="Thaa" typeface="MV Boli"/>
        <a:font script="Thai" typeface="Angsana New"/>
        <a:font script="Tibt" typeface="Microsoft Himalaya"/>
        <a:font script="Uigh" typeface="Microsoft Uighur"/>
        <a:font script="Viet" typeface="Times New Roman"/>
        <a:font script="Yiii" typeface="Microsoft Yi Baiti"/>
      </a:majorFont>
      <a:minorFont>
        <a:latin typeface="맑은 고딕"/>
        <a:ea typeface=""/>
        <a:cs typeface=""/>
        <a:font script="Arab" typeface="Arial"/>
        <a:font script="Beng" typeface="Vrinda"/>
        <a:font script="Cans" typeface="Euphemia"/>
        <a:font script="Cher" typeface="Plantagenet Cherokee"/>
        <a:font script="Deva" typeface="Mangal"/>
        <a:font script="Ethi" typeface="Nyala"/>
        <a:font script="Gujr" typeface="Shruti"/>
        <a:font script="Guru" typeface="Raavi"/>
        <a:font script="Hang" typeface="맑은 고딕"/>
        <a:font script="Hans" typeface="宋体"/>
        <a:font script="Hant" typeface="新細明體"/>
        <a:font script="Hebr" typeface="Arial"/>
        <a:font script="Jpan" typeface="ＭＳ Ｐゴシック"/>
        <a:font script="Khmr" typeface="DaunPenh"/>
        <a:font script="Knda" typeface="Tunga"/>
        <a:font script="Laoo" typeface="DokChampa"/>
        <a:font script="Mlym" typeface="Kartika"/>
        <a:font script="Mong" typeface="Mongolian Baiti"/>
        <a:font script="Orya" typeface="Kalinga"/>
        <a:font script="Sinh" typeface="Iskoola Pota"/>
        <a:font script="Syrc" typeface="Estrangelo Edessa"/>
        <a:font script="Taml" typeface="Latha"/>
        <a:font script="Telu" typeface="Gautami"/>
        <a:font script="Thaa" typeface="MV Boli"/>
        <a:font script="Thai" typeface="Cordia New"/>
        <a:font script="Tibt" typeface="Microsoft Himalaya"/>
        <a:font script="Uigh" typeface="Microsoft Uighur"/>
        <a:font script="Viet" typeface="Arial"/>
        <a:font script="Yiii" typeface="Microsoft Yi Baiti"/>
      </a:minorFont>
    </a:fontScheme>
    <a:fmtScheme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1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  <a:tileRect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디자인 사용자 지정">
  <a:themeElements>
    <a:clrScheme name="">
      <a:dk1>
        <a:srgbClr val="000000"/>
      </a:dk1>
      <a:lt1>
        <a:srgbClr val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39639D"/>
      </a:hlink>
      <a:folHlink>
        <a:srgbClr val="343434"/>
      </a:folHlink>
    </a:clrScheme>
    <a:fontScheme name="">
      <a:majorFont>
        <a:latin typeface="맑은 고딕"/>
        <a:ea typeface=""/>
        <a:cs typeface=""/>
        <a:font script="Arab" typeface="Times New Roman"/>
        <a:font script="Beng" typeface="Vrinda"/>
        <a:font script="Cans" typeface="Euphemia"/>
        <a:font script="Cher" typeface="Plantagenet Cherokee"/>
        <a:font script="Deva" typeface="Mangal"/>
        <a:font script="Ethi" typeface="Nyala"/>
        <a:font script="Gujr" typeface="Shruti"/>
        <a:font script="Guru" typeface="Raavi"/>
        <a:font script="Hang" typeface="맑은 고딕"/>
        <a:font script="Hans" typeface="宋体"/>
        <a:font script="Hant" typeface="新細明體"/>
        <a:font script="Hebr" typeface="Times New Roman"/>
        <a:font script="Jpan" typeface="ＭＳ Ｐゴシック"/>
        <a:font script="Khmr" typeface="MoolBoran"/>
        <a:font script="Knda" typeface="Tunga"/>
        <a:font script="Laoo" typeface="DokChampa"/>
        <a:font script="Mlym" typeface="Kartika"/>
        <a:font script="Mong" typeface="Mongolian Baiti"/>
        <a:font script="Orya" typeface="Kalinga"/>
        <a:font script="Sinh" typeface="Iskoola Pota"/>
        <a:font script="Syrc" typeface="Estrangelo Edessa"/>
        <a:font script="Taml" typeface="Latha"/>
        <a:font script="Telu" typeface="Gautami"/>
        <a:font script="Thaa" typeface="MV Boli"/>
        <a:font script="Thai" typeface="Angsana New"/>
        <a:font script="Tibt" typeface="Microsoft Himalaya"/>
        <a:font script="Uigh" typeface="Microsoft Uighur"/>
        <a:font script="Viet" typeface="Times New Roman"/>
        <a:font script="Yiii" typeface="Microsoft Yi Baiti"/>
      </a:majorFont>
      <a:minorFont>
        <a:latin typeface="맑은 고딕"/>
        <a:ea typeface=""/>
        <a:cs typeface=""/>
        <a:font script="Arab" typeface="Arial"/>
        <a:font script="Beng" typeface="Vrinda"/>
        <a:font script="Cans" typeface="Euphemia"/>
        <a:font script="Cher" typeface="Plantagenet Cherokee"/>
        <a:font script="Deva" typeface="Mangal"/>
        <a:font script="Ethi" typeface="Nyala"/>
        <a:font script="Gujr" typeface="Shruti"/>
        <a:font script="Guru" typeface="Raavi"/>
        <a:font script="Hang" typeface="맑은 고딕"/>
        <a:font script="Hans" typeface="宋体"/>
        <a:font script="Hant" typeface="新細明體"/>
        <a:font script="Hebr" typeface="Arial"/>
        <a:font script="Jpan" typeface="ＭＳ Ｐゴシック"/>
        <a:font script="Khmr" typeface="DaunPenh"/>
        <a:font script="Knda" typeface="Tunga"/>
        <a:font script="Laoo" typeface="DokChampa"/>
        <a:font script="Mlym" typeface="Kartika"/>
        <a:font script="Mong" typeface="Mongolian Baiti"/>
        <a:font script="Orya" typeface="Kalinga"/>
        <a:font script="Sinh" typeface="Iskoola Pota"/>
        <a:font script="Syrc" typeface="Estrangelo Edessa"/>
        <a:font script="Taml" typeface="Latha"/>
        <a:font script="Telu" typeface="Gautami"/>
        <a:font script="Thaa" typeface="MV Boli"/>
        <a:font script="Thai" typeface="Cordia New"/>
        <a:font script="Tibt" typeface="Microsoft Himalaya"/>
        <a:font script="Uigh" typeface="Microsoft Uighur"/>
        <a:font script="Viet" typeface="Arial"/>
        <a:font script="Yiii" typeface="Microsoft Yi Baiti"/>
      </a:minorFont>
    </a:fontScheme>
    <a:fmtScheme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1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  <a:tileRect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3564</TotalTime>
  <Words>528</Words>
  <Application>Microsoft Macintosh PowerPoint</Application>
  <PresentationFormat>On-screen Show (4:3)</PresentationFormat>
  <Paragraphs>197</Paragraphs>
  <Slides>25</Slides>
  <Notes>3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a스마일M</vt:lpstr>
      <vt:lpstr>나눔고딕</vt:lpstr>
      <vt:lpstr>맑은 고딕</vt:lpstr>
      <vt:lpstr/>
      <vt:lpstr>디자인 사용자 지정</vt:lpstr>
      <vt:lpstr>PowerPoint Presentation</vt:lpstr>
      <vt:lpstr>목차</vt:lpstr>
      <vt:lpstr>미국에는 있고, 한국에는 없는 무언가?</vt:lpstr>
      <vt:lpstr>HOUSE PARTY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House Party 에 대한 인식</vt:lpstr>
      <vt:lpstr>PowerPoint Presentation</vt:lpstr>
      <vt:lpstr>PowerPoint Presentation</vt:lpstr>
      <vt:lpstr>PowerPoint Presentation</vt:lpstr>
      <vt:lpstr>PowerPoint Presentation</vt:lpstr>
      <vt:lpstr>No Party No Life</vt:lpstr>
      <vt:lpstr>No Party No Life</vt:lpstr>
      <vt:lpstr>동영상 넣어주세요</vt:lpstr>
      <vt:lpstr>QR Code &amp; Download Link</vt:lpstr>
      <vt:lpstr>감사합니다</vt:lpstr>
    </vt:vector>
  </TitlesOfParts>
  <Company>사이냅소프트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문서의 제목 나눔고딕B, 54pt</dc:title>
  <dc:creator>네이버 한글캠페인</dc:creator>
  <cp:lastModifiedBy>Soonjo Jin</cp:lastModifiedBy>
  <cp:revision>52</cp:revision>
  <dcterms:modified xsi:type="dcterms:W3CDTF">2015-02-23T13:49:22Z</dcterms:modified>
</cp:coreProperties>
</file>